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Cabin SemiBold"/>
      <p:regular r:id="rId17"/>
      <p:bold r:id="rId18"/>
      <p:italic r:id="rId19"/>
      <p:boldItalic r:id="rId20"/>
    </p:embeddedFont>
    <p:embeddedFont>
      <p:font typeface="Sora SemiBold"/>
      <p:regular r:id="rId21"/>
      <p:bold r:id="rId22"/>
    </p:embeddedFont>
    <p:embeddedFont>
      <p:font typeface="Cabin"/>
      <p:regular r:id="rId23"/>
      <p:bold r:id="rId24"/>
      <p:italic r:id="rId25"/>
      <p:boldItalic r:id="rId26"/>
    </p:embeddedFont>
    <p:embeddedFont>
      <p:font typeface="Geist"/>
      <p:regular r:id="rId27"/>
      <p:bold r:id="rId28"/>
    </p:embeddedFont>
    <p:embeddedFont>
      <p:font typeface="Sora"/>
      <p:regular r:id="rId29"/>
      <p:bold r:id="rId30"/>
    </p:embeddedFont>
    <p:embeddedFont>
      <p:font typeface="Barlow"/>
      <p:regular r:id="rId31"/>
      <p:bold r:id="rId32"/>
      <p:italic r:id="rId33"/>
      <p:boldItalic r:id="rId34"/>
    </p:embeddedFont>
    <p:embeddedFont>
      <p:font typeface="Cabin Medium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binSemiBold-boldItalic.fntdata"/><Relationship Id="rId22" Type="http://schemas.openxmlformats.org/officeDocument/2006/relationships/font" Target="fonts/SoraSemiBold-bold.fntdata"/><Relationship Id="rId21" Type="http://schemas.openxmlformats.org/officeDocument/2006/relationships/font" Target="fonts/SoraSemiBold-regular.fntdata"/><Relationship Id="rId24" Type="http://schemas.openxmlformats.org/officeDocument/2006/relationships/font" Target="fonts/Cabin-bold.fntdata"/><Relationship Id="rId23" Type="http://schemas.openxmlformats.org/officeDocument/2006/relationships/font" Target="fonts/Cabin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abin-boldItalic.fntdata"/><Relationship Id="rId25" Type="http://schemas.openxmlformats.org/officeDocument/2006/relationships/font" Target="fonts/Cabin-italic.fntdata"/><Relationship Id="rId28" Type="http://schemas.openxmlformats.org/officeDocument/2006/relationships/font" Target="fonts/Geist-bold.fntdata"/><Relationship Id="rId27" Type="http://schemas.openxmlformats.org/officeDocument/2006/relationships/font" Target="fonts/Geis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r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Barlow-regular.fntdata"/><Relationship Id="rId30" Type="http://schemas.openxmlformats.org/officeDocument/2006/relationships/font" Target="fonts/Sora-bold.fntdata"/><Relationship Id="rId11" Type="http://schemas.openxmlformats.org/officeDocument/2006/relationships/slide" Target="slides/slide6.xml"/><Relationship Id="rId33" Type="http://schemas.openxmlformats.org/officeDocument/2006/relationships/font" Target="fonts/Barlow-italic.fntdata"/><Relationship Id="rId10" Type="http://schemas.openxmlformats.org/officeDocument/2006/relationships/slide" Target="slides/slide5.xml"/><Relationship Id="rId32" Type="http://schemas.openxmlformats.org/officeDocument/2006/relationships/font" Target="fonts/Barlow-bold.fntdata"/><Relationship Id="rId13" Type="http://schemas.openxmlformats.org/officeDocument/2006/relationships/slide" Target="slides/slide8.xml"/><Relationship Id="rId35" Type="http://schemas.openxmlformats.org/officeDocument/2006/relationships/font" Target="fonts/CabinMedium-regular.fntdata"/><Relationship Id="rId12" Type="http://schemas.openxmlformats.org/officeDocument/2006/relationships/slide" Target="slides/slide7.xml"/><Relationship Id="rId34" Type="http://schemas.openxmlformats.org/officeDocument/2006/relationships/font" Target="fonts/Barlow-boldItalic.fntdata"/><Relationship Id="rId15" Type="http://schemas.openxmlformats.org/officeDocument/2006/relationships/slide" Target="slides/slide10.xml"/><Relationship Id="rId37" Type="http://schemas.openxmlformats.org/officeDocument/2006/relationships/font" Target="fonts/CabinMedium-italic.fntdata"/><Relationship Id="rId14" Type="http://schemas.openxmlformats.org/officeDocument/2006/relationships/slide" Target="slides/slide9.xml"/><Relationship Id="rId36" Type="http://schemas.openxmlformats.org/officeDocument/2006/relationships/font" Target="fonts/CabinMedium-bold.fntdata"/><Relationship Id="rId17" Type="http://schemas.openxmlformats.org/officeDocument/2006/relationships/font" Target="fonts/CabinSemiBold-regular.fntdata"/><Relationship Id="rId16" Type="http://schemas.openxmlformats.org/officeDocument/2006/relationships/slide" Target="slides/slide11.xml"/><Relationship Id="rId38" Type="http://schemas.openxmlformats.org/officeDocument/2006/relationships/font" Target="fonts/CabinMedium-boldItalic.fntdata"/><Relationship Id="rId19" Type="http://schemas.openxmlformats.org/officeDocument/2006/relationships/font" Target="fonts/CabinSemiBold-italic.fntdata"/><Relationship Id="rId18" Type="http://schemas.openxmlformats.org/officeDocument/2006/relationships/font" Target="fonts/CabinSemiBold-bold.fntdata"/></Relationships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8" name="Google Shape;64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2" name="Google Shape;76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0" name="Google Shape;77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6" name="Google Shape;65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9" name="Google Shape;66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a9a39d31a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2" name="Google Shape;682;g3a9a39d31a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5" name="Google Shape;69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3a9a39d31a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3a9a39d31a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0" name="Google Shape;7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7" name="Google Shape;73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8" name="Google Shape;7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3225" y="1306463"/>
            <a:ext cx="4955700" cy="14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225" y="3361250"/>
            <a:ext cx="49557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>
            <p:ph idx="2" type="pic"/>
          </p:nvPr>
        </p:nvSpPr>
        <p:spPr>
          <a:xfrm>
            <a:off x="5816100" y="988525"/>
            <a:ext cx="2614800" cy="31665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13" name="Google Shape;13;p2"/>
          <p:cNvGrpSpPr/>
          <p:nvPr/>
        </p:nvGrpSpPr>
        <p:grpSpPr>
          <a:xfrm>
            <a:off x="140632" y="-156740"/>
            <a:ext cx="9317599" cy="5305936"/>
            <a:chOff x="140632" y="-156740"/>
            <a:chExt cx="9317599" cy="5305936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140632" y="4058790"/>
              <a:ext cx="940596" cy="1090406"/>
              <a:chOff x="2715175" y="2312475"/>
              <a:chExt cx="595050" cy="689825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2715175" y="2312475"/>
                <a:ext cx="301775" cy="297975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3038550" y="2411525"/>
                <a:ext cx="271675" cy="209575"/>
              </a:xfrm>
              <a:custGeom>
                <a:rect b="b" l="l" r="r" t="t"/>
                <a:pathLst>
                  <a:path extrusionOk="0" h="8383" w="10867">
                    <a:moveTo>
                      <a:pt x="7799" y="1"/>
                    </a:moveTo>
                    <a:cubicBezTo>
                      <a:pt x="5910" y="1"/>
                      <a:pt x="3591" y="271"/>
                      <a:pt x="2195" y="1409"/>
                    </a:cubicBezTo>
                    <a:cubicBezTo>
                      <a:pt x="420" y="2854"/>
                      <a:pt x="1" y="5807"/>
                      <a:pt x="1606" y="6940"/>
                    </a:cubicBezTo>
                    <a:cubicBezTo>
                      <a:pt x="1930" y="7978"/>
                      <a:pt x="3014" y="8382"/>
                      <a:pt x="4179" y="8382"/>
                    </a:cubicBezTo>
                    <a:cubicBezTo>
                      <a:pt x="5294" y="8382"/>
                      <a:pt x="6483" y="8012"/>
                      <a:pt x="7146" y="7475"/>
                    </a:cubicBezTo>
                    <a:cubicBezTo>
                      <a:pt x="9796" y="5307"/>
                      <a:pt x="10867" y="222"/>
                      <a:pt x="10867" y="222"/>
                    </a:cubicBezTo>
                    <a:cubicBezTo>
                      <a:pt x="10867" y="222"/>
                      <a:pt x="9509" y="1"/>
                      <a:pt x="7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007775" y="2468150"/>
                <a:ext cx="217700" cy="427050"/>
              </a:xfrm>
              <a:custGeom>
                <a:rect b="b" l="l" r="r" t="t"/>
                <a:pathLst>
                  <a:path extrusionOk="0" h="17082" w="8708">
                    <a:moveTo>
                      <a:pt x="8708" y="0"/>
                    </a:moveTo>
                    <a:cubicBezTo>
                      <a:pt x="447" y="2783"/>
                      <a:pt x="1" y="13828"/>
                      <a:pt x="134" y="16718"/>
                    </a:cubicBezTo>
                    <a:cubicBezTo>
                      <a:pt x="145" y="17018"/>
                      <a:pt x="305" y="17081"/>
                      <a:pt x="438" y="17081"/>
                    </a:cubicBezTo>
                    <a:cubicBezTo>
                      <a:pt x="534" y="17081"/>
                      <a:pt x="616" y="17048"/>
                      <a:pt x="616" y="17048"/>
                    </a:cubicBezTo>
                    <a:cubicBezTo>
                      <a:pt x="910" y="2856"/>
                      <a:pt x="8706" y="1"/>
                      <a:pt x="87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808625" y="2448950"/>
                <a:ext cx="217475" cy="427050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71050" y="2862450"/>
                <a:ext cx="279925" cy="139850"/>
              </a:xfrm>
              <a:custGeom>
                <a:rect b="b" l="l" r="r" t="t"/>
                <a:pathLst>
                  <a:path extrusionOk="0" h="5594" w="11197">
                    <a:moveTo>
                      <a:pt x="5603" y="0"/>
                    </a:moveTo>
                    <a:cubicBezTo>
                      <a:pt x="2508" y="0"/>
                      <a:pt x="1" y="2507"/>
                      <a:pt x="1" y="5594"/>
                    </a:cubicBezTo>
                    <a:lnTo>
                      <a:pt x="11197" y="5594"/>
                    </a:lnTo>
                    <a:cubicBezTo>
                      <a:pt x="11197" y="2507"/>
                      <a:pt x="8690" y="0"/>
                      <a:pt x="56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>
              <a:off x="8476205" y="-156740"/>
              <a:ext cx="982026" cy="1211204"/>
              <a:chOff x="8317001" y="-156740"/>
              <a:chExt cx="982026" cy="1211204"/>
            </a:xfrm>
          </p:grpSpPr>
          <p:grpSp>
            <p:nvGrpSpPr>
              <p:cNvPr id="21" name="Google Shape;21;p2"/>
              <p:cNvGrpSpPr/>
              <p:nvPr/>
            </p:nvGrpSpPr>
            <p:grpSpPr>
              <a:xfrm rot="-6727455">
                <a:off x="8569478" y="237576"/>
                <a:ext cx="477513" cy="865472"/>
                <a:chOff x="1683475" y="2251738"/>
                <a:chExt cx="310925" cy="563525"/>
              </a:xfrm>
            </p:grpSpPr>
            <p:sp>
              <p:nvSpPr>
                <p:cNvPr id="22" name="Google Shape;22;p2"/>
                <p:cNvSpPr/>
                <p:nvPr/>
              </p:nvSpPr>
              <p:spPr>
                <a:xfrm>
                  <a:off x="1683475" y="2251738"/>
                  <a:ext cx="301775" cy="297975"/>
                </a:xfrm>
                <a:custGeom>
                  <a:rect b="b" l="l" r="r" t="t"/>
                  <a:pathLst>
                    <a:path extrusionOk="0" h="11919" w="12071">
                      <a:moveTo>
                        <a:pt x="116" y="0"/>
                      </a:moveTo>
                      <a:lnTo>
                        <a:pt x="116" y="0"/>
                      </a:lnTo>
                      <a:cubicBezTo>
                        <a:pt x="116" y="0"/>
                        <a:pt x="0" y="6477"/>
                        <a:pt x="2623" y="9849"/>
                      </a:cubicBezTo>
                      <a:cubicBezTo>
                        <a:pt x="3463" y="10932"/>
                        <a:pt x="5455" y="11918"/>
                        <a:pt x="7145" y="11918"/>
                      </a:cubicBezTo>
                      <a:cubicBezTo>
                        <a:pt x="8128" y="11918"/>
                        <a:pt x="9009" y="11584"/>
                        <a:pt x="9501" y="10741"/>
                      </a:cubicBezTo>
                      <a:cubicBezTo>
                        <a:pt x="11767" y="9813"/>
                        <a:pt x="12070" y="6102"/>
                        <a:pt x="10322" y="3854"/>
                      </a:cubicBezTo>
                      <a:cubicBezTo>
                        <a:pt x="7699" y="482"/>
                        <a:pt x="117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1776925" y="2388213"/>
                  <a:ext cx="217475" cy="427050"/>
                </a:xfrm>
                <a:custGeom>
                  <a:rect b="b" l="l" r="r" t="t"/>
                  <a:pathLst>
                    <a:path extrusionOk="0" h="17082" w="8699">
                      <a:moveTo>
                        <a:pt x="0" y="1"/>
                      </a:moveTo>
                      <a:cubicBezTo>
                        <a:pt x="1" y="1"/>
                        <a:pt x="7788" y="2866"/>
                        <a:pt x="8083" y="17049"/>
                      </a:cubicBezTo>
                      <a:cubicBezTo>
                        <a:pt x="8083" y="17049"/>
                        <a:pt x="8164" y="17082"/>
                        <a:pt x="8261" y="17082"/>
                      </a:cubicBezTo>
                      <a:cubicBezTo>
                        <a:pt x="8395" y="17082"/>
                        <a:pt x="8558" y="17019"/>
                        <a:pt x="8573" y="16719"/>
                      </a:cubicBezTo>
                      <a:cubicBezTo>
                        <a:pt x="8698" y="13837"/>
                        <a:pt x="8252" y="279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 rot="-6571294">
                <a:off x="8512407" y="-185131"/>
                <a:ext cx="464498" cy="742791"/>
                <a:chOff x="1976075" y="2350788"/>
                <a:chExt cx="302450" cy="483675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2006850" y="2350788"/>
                  <a:ext cx="271675" cy="209575"/>
                </a:xfrm>
                <a:custGeom>
                  <a:rect b="b" l="l" r="r" t="t"/>
                  <a:pathLst>
                    <a:path extrusionOk="0" h="8383" w="10867">
                      <a:moveTo>
                        <a:pt x="7799" y="1"/>
                      </a:moveTo>
                      <a:cubicBezTo>
                        <a:pt x="5910" y="1"/>
                        <a:pt x="3591" y="271"/>
                        <a:pt x="2195" y="1409"/>
                      </a:cubicBezTo>
                      <a:cubicBezTo>
                        <a:pt x="420" y="2854"/>
                        <a:pt x="1" y="5807"/>
                        <a:pt x="1606" y="6940"/>
                      </a:cubicBezTo>
                      <a:cubicBezTo>
                        <a:pt x="1930" y="7978"/>
                        <a:pt x="3014" y="8382"/>
                        <a:pt x="4179" y="8382"/>
                      </a:cubicBezTo>
                      <a:cubicBezTo>
                        <a:pt x="5294" y="8382"/>
                        <a:pt x="6483" y="8012"/>
                        <a:pt x="7146" y="7475"/>
                      </a:cubicBezTo>
                      <a:cubicBezTo>
                        <a:pt x="9796" y="5307"/>
                        <a:pt x="10867" y="222"/>
                        <a:pt x="10867" y="222"/>
                      </a:cubicBezTo>
                      <a:cubicBezTo>
                        <a:pt x="10867" y="222"/>
                        <a:pt x="9509" y="1"/>
                        <a:pt x="77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976075" y="2407413"/>
                  <a:ext cx="217700" cy="427050"/>
                </a:xfrm>
                <a:custGeom>
                  <a:rect b="b" l="l" r="r" t="t"/>
                  <a:pathLst>
                    <a:path extrusionOk="0" h="17082" w="8708">
                      <a:moveTo>
                        <a:pt x="8708" y="0"/>
                      </a:moveTo>
                      <a:cubicBezTo>
                        <a:pt x="447" y="2783"/>
                        <a:pt x="1" y="13828"/>
                        <a:pt x="134" y="16718"/>
                      </a:cubicBezTo>
                      <a:cubicBezTo>
                        <a:pt x="145" y="17018"/>
                        <a:pt x="305" y="17081"/>
                        <a:pt x="438" y="17081"/>
                      </a:cubicBezTo>
                      <a:cubicBezTo>
                        <a:pt x="534" y="17081"/>
                        <a:pt x="616" y="17048"/>
                        <a:pt x="616" y="17048"/>
                      </a:cubicBezTo>
                      <a:cubicBezTo>
                        <a:pt x="910" y="2856"/>
                        <a:pt x="8706" y="1"/>
                        <a:pt x="870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1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3" name="Google Shape;193;p11"/>
          <p:cNvSpPr txBox="1"/>
          <p:nvPr>
            <p:ph idx="1" type="subTitle"/>
          </p:nvPr>
        </p:nvSpPr>
        <p:spPr>
          <a:xfrm>
            <a:off x="2196248" y="21285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11"/>
          <p:cNvSpPr txBox="1"/>
          <p:nvPr>
            <p:ph idx="2" type="subTitle"/>
          </p:nvPr>
        </p:nvSpPr>
        <p:spPr>
          <a:xfrm>
            <a:off x="4969552" y="21285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1"/>
          <p:cNvSpPr txBox="1"/>
          <p:nvPr>
            <p:ph idx="3" type="subTitle"/>
          </p:nvPr>
        </p:nvSpPr>
        <p:spPr>
          <a:xfrm>
            <a:off x="2196248" y="34729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11"/>
          <p:cNvSpPr txBox="1"/>
          <p:nvPr>
            <p:ph idx="4" type="subTitle"/>
          </p:nvPr>
        </p:nvSpPr>
        <p:spPr>
          <a:xfrm>
            <a:off x="4969552" y="34729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11"/>
          <p:cNvSpPr txBox="1"/>
          <p:nvPr>
            <p:ph idx="5" type="subTitle"/>
          </p:nvPr>
        </p:nvSpPr>
        <p:spPr>
          <a:xfrm>
            <a:off x="2196248" y="1844975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8" name="Google Shape;198;p11"/>
          <p:cNvSpPr txBox="1"/>
          <p:nvPr>
            <p:ph idx="6" type="subTitle"/>
          </p:nvPr>
        </p:nvSpPr>
        <p:spPr>
          <a:xfrm>
            <a:off x="2196248" y="31894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9" name="Google Shape;199;p11"/>
          <p:cNvSpPr txBox="1"/>
          <p:nvPr>
            <p:ph idx="7" type="subTitle"/>
          </p:nvPr>
        </p:nvSpPr>
        <p:spPr>
          <a:xfrm>
            <a:off x="4969548" y="1844975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0" name="Google Shape;200;p11"/>
          <p:cNvSpPr txBox="1"/>
          <p:nvPr>
            <p:ph idx="8" type="subTitle"/>
          </p:nvPr>
        </p:nvSpPr>
        <p:spPr>
          <a:xfrm>
            <a:off x="4969548" y="31894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01" name="Google Shape;201;p11"/>
          <p:cNvGrpSpPr/>
          <p:nvPr/>
        </p:nvGrpSpPr>
        <p:grpSpPr>
          <a:xfrm>
            <a:off x="137486" y="-102892"/>
            <a:ext cx="9155892" cy="5475309"/>
            <a:chOff x="137486" y="-102892"/>
            <a:chExt cx="9155892" cy="5475309"/>
          </a:xfrm>
        </p:grpSpPr>
        <p:grpSp>
          <p:nvGrpSpPr>
            <p:cNvPr id="202" name="Google Shape;202;p11"/>
            <p:cNvGrpSpPr/>
            <p:nvPr/>
          </p:nvGrpSpPr>
          <p:grpSpPr>
            <a:xfrm rot="1076743">
              <a:off x="6925811" y="-2501"/>
              <a:ext cx="726634" cy="474902"/>
              <a:chOff x="8740562" y="3930176"/>
              <a:chExt cx="726672" cy="474926"/>
            </a:xfrm>
          </p:grpSpPr>
          <p:sp>
            <p:nvSpPr>
              <p:cNvPr id="203" name="Google Shape;203;p11"/>
              <p:cNvSpPr/>
              <p:nvPr/>
            </p:nvSpPr>
            <p:spPr>
              <a:xfrm>
                <a:off x="8874276" y="3930176"/>
                <a:ext cx="592958" cy="474926"/>
              </a:xfrm>
              <a:custGeom>
                <a:rect b="b" l="l" r="r" t="t"/>
                <a:pathLst>
                  <a:path extrusionOk="0" h="15113" w="18869">
                    <a:moveTo>
                      <a:pt x="5179" y="0"/>
                    </a:moveTo>
                    <a:cubicBezTo>
                      <a:pt x="2423" y="0"/>
                      <a:pt x="1" y="1276"/>
                      <a:pt x="1" y="1276"/>
                    </a:cubicBezTo>
                    <a:cubicBezTo>
                      <a:pt x="126" y="4961"/>
                      <a:pt x="2677" y="6049"/>
                      <a:pt x="4711" y="7878"/>
                    </a:cubicBezTo>
                    <a:cubicBezTo>
                      <a:pt x="8173" y="10991"/>
                      <a:pt x="11108" y="10233"/>
                      <a:pt x="14623" y="12338"/>
                    </a:cubicBezTo>
                    <a:cubicBezTo>
                      <a:pt x="18137" y="14444"/>
                      <a:pt x="18869" y="15113"/>
                      <a:pt x="18869" y="15113"/>
                    </a:cubicBezTo>
                    <a:cubicBezTo>
                      <a:pt x="17843" y="10741"/>
                      <a:pt x="16781" y="3988"/>
                      <a:pt x="13954" y="1945"/>
                    </a:cubicBezTo>
                    <a:cubicBezTo>
                      <a:pt x="12785" y="1098"/>
                      <a:pt x="8503" y="143"/>
                      <a:pt x="5577" y="9"/>
                    </a:cubicBezTo>
                    <a:cubicBezTo>
                      <a:pt x="5444" y="3"/>
                      <a:pt x="5311" y="0"/>
                      <a:pt x="5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>
                <a:off x="8864471" y="3961350"/>
                <a:ext cx="540761" cy="357428"/>
              </a:xfrm>
              <a:custGeom>
                <a:rect b="b" l="l" r="r" t="t"/>
                <a:pathLst>
                  <a:path extrusionOk="0" h="11374" w="17208">
                    <a:moveTo>
                      <a:pt x="304" y="0"/>
                    </a:moveTo>
                    <a:cubicBezTo>
                      <a:pt x="175" y="0"/>
                      <a:pt x="58" y="91"/>
                      <a:pt x="28" y="222"/>
                    </a:cubicBezTo>
                    <a:cubicBezTo>
                      <a:pt x="1" y="373"/>
                      <a:pt x="90" y="525"/>
                      <a:pt x="251" y="561"/>
                    </a:cubicBezTo>
                    <a:cubicBezTo>
                      <a:pt x="1919" y="926"/>
                      <a:pt x="3587" y="1426"/>
                      <a:pt x="5211" y="1988"/>
                    </a:cubicBezTo>
                    <a:cubicBezTo>
                      <a:pt x="6022" y="2274"/>
                      <a:pt x="6825" y="2595"/>
                      <a:pt x="7619" y="2916"/>
                    </a:cubicBezTo>
                    <a:cubicBezTo>
                      <a:pt x="8404" y="3237"/>
                      <a:pt x="9225" y="3576"/>
                      <a:pt x="9948" y="4022"/>
                    </a:cubicBezTo>
                    <a:cubicBezTo>
                      <a:pt x="11420" y="4914"/>
                      <a:pt x="12606" y="6181"/>
                      <a:pt x="13784" y="7421"/>
                    </a:cubicBezTo>
                    <a:cubicBezTo>
                      <a:pt x="14970" y="8679"/>
                      <a:pt x="16076" y="9999"/>
                      <a:pt x="17156" y="11364"/>
                    </a:cubicBezTo>
                    <a:cubicBezTo>
                      <a:pt x="17160" y="11371"/>
                      <a:pt x="17166" y="11373"/>
                      <a:pt x="17172" y="11373"/>
                    </a:cubicBezTo>
                    <a:cubicBezTo>
                      <a:pt x="17189" y="11373"/>
                      <a:pt x="17207" y="11348"/>
                      <a:pt x="17201" y="11328"/>
                    </a:cubicBezTo>
                    <a:cubicBezTo>
                      <a:pt x="16781" y="10561"/>
                      <a:pt x="16308" y="9830"/>
                      <a:pt x="15791" y="9125"/>
                    </a:cubicBezTo>
                    <a:cubicBezTo>
                      <a:pt x="14765" y="7715"/>
                      <a:pt x="13605" y="6386"/>
                      <a:pt x="12249" y="5289"/>
                    </a:cubicBezTo>
                    <a:cubicBezTo>
                      <a:pt x="10233" y="3585"/>
                      <a:pt x="7842" y="2407"/>
                      <a:pt x="5389" y="1497"/>
                    </a:cubicBezTo>
                    <a:cubicBezTo>
                      <a:pt x="3748" y="900"/>
                      <a:pt x="2079" y="391"/>
                      <a:pt x="367" y="8"/>
                    </a:cubicBezTo>
                    <a:cubicBezTo>
                      <a:pt x="345" y="3"/>
                      <a:pt x="324" y="0"/>
                      <a:pt x="3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>
                <a:off x="8740562" y="3946831"/>
                <a:ext cx="150306" cy="58513"/>
              </a:xfrm>
              <a:custGeom>
                <a:rect b="b" l="l" r="r" t="t"/>
                <a:pathLst>
                  <a:path extrusionOk="0" h="1862" w="4783">
                    <a:moveTo>
                      <a:pt x="2632" y="0"/>
                    </a:moveTo>
                    <a:cubicBezTo>
                      <a:pt x="905" y="0"/>
                      <a:pt x="88" y="1422"/>
                      <a:pt x="81" y="1442"/>
                    </a:cubicBezTo>
                    <a:cubicBezTo>
                      <a:pt x="1" y="1585"/>
                      <a:pt x="54" y="1754"/>
                      <a:pt x="188" y="1826"/>
                    </a:cubicBezTo>
                    <a:cubicBezTo>
                      <a:pt x="233" y="1852"/>
                      <a:pt x="277" y="1861"/>
                      <a:pt x="322" y="1861"/>
                    </a:cubicBezTo>
                    <a:cubicBezTo>
                      <a:pt x="420" y="1861"/>
                      <a:pt x="518" y="1817"/>
                      <a:pt x="572" y="1719"/>
                    </a:cubicBezTo>
                    <a:cubicBezTo>
                      <a:pt x="605" y="1659"/>
                      <a:pt x="1246" y="567"/>
                      <a:pt x="2630" y="567"/>
                    </a:cubicBezTo>
                    <a:cubicBezTo>
                      <a:pt x="3106" y="567"/>
                      <a:pt x="3670" y="696"/>
                      <a:pt x="4327" y="1041"/>
                    </a:cubicBezTo>
                    <a:cubicBezTo>
                      <a:pt x="4370" y="1062"/>
                      <a:pt x="4416" y="1072"/>
                      <a:pt x="4461" y="1072"/>
                    </a:cubicBezTo>
                    <a:cubicBezTo>
                      <a:pt x="4564" y="1072"/>
                      <a:pt x="4661" y="1018"/>
                      <a:pt x="4711" y="925"/>
                    </a:cubicBezTo>
                    <a:cubicBezTo>
                      <a:pt x="4782" y="782"/>
                      <a:pt x="4729" y="612"/>
                      <a:pt x="4595" y="541"/>
                    </a:cubicBezTo>
                    <a:cubicBezTo>
                      <a:pt x="3843" y="149"/>
                      <a:pt x="3190" y="0"/>
                      <a:pt x="26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" name="Google Shape;206;p11"/>
            <p:cNvGrpSpPr/>
            <p:nvPr/>
          </p:nvGrpSpPr>
          <p:grpSpPr>
            <a:xfrm rot="-5809379">
              <a:off x="8317756" y="1954591"/>
              <a:ext cx="1198182" cy="615070"/>
              <a:chOff x="8018763" y="2490797"/>
              <a:chExt cx="1198204" cy="615082"/>
            </a:xfrm>
          </p:grpSpPr>
          <p:sp>
            <p:nvSpPr>
              <p:cNvPr id="207" name="Google Shape;207;p11"/>
              <p:cNvSpPr/>
              <p:nvPr/>
            </p:nvSpPr>
            <p:spPr>
              <a:xfrm>
                <a:off x="8527565" y="2589786"/>
                <a:ext cx="689402" cy="462702"/>
              </a:xfrm>
              <a:custGeom>
                <a:rect b="b" l="l" r="r" t="t"/>
                <a:pathLst>
                  <a:path extrusionOk="0" h="14724" w="21938">
                    <a:moveTo>
                      <a:pt x="9103" y="1"/>
                    </a:moveTo>
                    <a:cubicBezTo>
                      <a:pt x="8005" y="1"/>
                      <a:pt x="6989" y="396"/>
                      <a:pt x="6130" y="1623"/>
                    </a:cubicBezTo>
                    <a:cubicBezTo>
                      <a:pt x="4551" y="3880"/>
                      <a:pt x="3346" y="5494"/>
                      <a:pt x="1785" y="7796"/>
                    </a:cubicBezTo>
                    <a:cubicBezTo>
                      <a:pt x="233" y="10107"/>
                      <a:pt x="1" y="14407"/>
                      <a:pt x="1" y="14407"/>
                    </a:cubicBezTo>
                    <a:cubicBezTo>
                      <a:pt x="1" y="14407"/>
                      <a:pt x="933" y="14724"/>
                      <a:pt x="2347" y="14724"/>
                    </a:cubicBezTo>
                    <a:cubicBezTo>
                      <a:pt x="3709" y="14724"/>
                      <a:pt x="5518" y="14429"/>
                      <a:pt x="7370" y="13274"/>
                    </a:cubicBezTo>
                    <a:cubicBezTo>
                      <a:pt x="11134" y="10918"/>
                      <a:pt x="9841" y="5325"/>
                      <a:pt x="14052" y="4620"/>
                    </a:cubicBezTo>
                    <a:cubicBezTo>
                      <a:pt x="14778" y="4497"/>
                      <a:pt x="15488" y="4446"/>
                      <a:pt x="16166" y="4446"/>
                    </a:cubicBezTo>
                    <a:cubicBezTo>
                      <a:pt x="19420" y="4446"/>
                      <a:pt x="21938" y="5619"/>
                      <a:pt x="21938" y="5619"/>
                    </a:cubicBezTo>
                    <a:cubicBezTo>
                      <a:pt x="21938" y="5619"/>
                      <a:pt x="19752" y="2693"/>
                      <a:pt x="17870" y="1525"/>
                    </a:cubicBezTo>
                    <a:cubicBezTo>
                      <a:pt x="16860" y="903"/>
                      <a:pt x="15885" y="868"/>
                      <a:pt x="14858" y="868"/>
                    </a:cubicBezTo>
                    <a:cubicBezTo>
                      <a:pt x="14730" y="868"/>
                      <a:pt x="14601" y="869"/>
                      <a:pt x="14471" y="869"/>
                    </a:cubicBezTo>
                    <a:cubicBezTo>
                      <a:pt x="13701" y="869"/>
                      <a:pt x="12897" y="850"/>
                      <a:pt x="12026" y="588"/>
                    </a:cubicBezTo>
                    <a:cubicBezTo>
                      <a:pt x="11024" y="285"/>
                      <a:pt x="10034" y="1"/>
                      <a:pt x="91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1"/>
              <p:cNvSpPr/>
              <p:nvPr/>
            </p:nvSpPr>
            <p:spPr>
              <a:xfrm>
                <a:off x="8517478" y="2645251"/>
                <a:ext cx="600249" cy="406262"/>
              </a:xfrm>
              <a:custGeom>
                <a:rect b="b" l="l" r="r" t="t"/>
                <a:pathLst>
                  <a:path extrusionOk="0" h="12928" w="19101">
                    <a:moveTo>
                      <a:pt x="13088" y="0"/>
                    </a:moveTo>
                    <a:cubicBezTo>
                      <a:pt x="10644" y="0"/>
                      <a:pt x="9163" y="732"/>
                      <a:pt x="7548" y="2534"/>
                    </a:cubicBezTo>
                    <a:cubicBezTo>
                      <a:pt x="5960" y="4265"/>
                      <a:pt x="4640" y="6218"/>
                      <a:pt x="3418" y="8217"/>
                    </a:cubicBezTo>
                    <a:cubicBezTo>
                      <a:pt x="2508" y="9751"/>
                      <a:pt x="1401" y="11196"/>
                      <a:pt x="126" y="12436"/>
                    </a:cubicBezTo>
                    <a:cubicBezTo>
                      <a:pt x="10" y="12543"/>
                      <a:pt x="1" y="12731"/>
                      <a:pt x="108" y="12847"/>
                    </a:cubicBezTo>
                    <a:cubicBezTo>
                      <a:pt x="166" y="12900"/>
                      <a:pt x="239" y="12927"/>
                      <a:pt x="312" y="12927"/>
                    </a:cubicBezTo>
                    <a:cubicBezTo>
                      <a:pt x="384" y="12927"/>
                      <a:pt x="456" y="12900"/>
                      <a:pt x="509" y="12847"/>
                    </a:cubicBezTo>
                    <a:cubicBezTo>
                      <a:pt x="1642" y="11723"/>
                      <a:pt x="2632" y="10501"/>
                      <a:pt x="3453" y="9145"/>
                    </a:cubicBezTo>
                    <a:cubicBezTo>
                      <a:pt x="5095" y="6415"/>
                      <a:pt x="7120" y="2168"/>
                      <a:pt x="10099" y="812"/>
                    </a:cubicBezTo>
                    <a:cubicBezTo>
                      <a:pt x="11045" y="438"/>
                      <a:pt x="12071" y="304"/>
                      <a:pt x="13088" y="286"/>
                    </a:cubicBezTo>
                    <a:cubicBezTo>
                      <a:pt x="13107" y="286"/>
                      <a:pt x="13127" y="286"/>
                      <a:pt x="13146" y="286"/>
                    </a:cubicBezTo>
                    <a:cubicBezTo>
                      <a:pt x="15179" y="286"/>
                      <a:pt x="17236" y="750"/>
                      <a:pt x="19056" y="1651"/>
                    </a:cubicBezTo>
                    <a:cubicBezTo>
                      <a:pt x="19061" y="1653"/>
                      <a:pt x="19066" y="1655"/>
                      <a:pt x="19070" y="1655"/>
                    </a:cubicBezTo>
                    <a:cubicBezTo>
                      <a:pt x="19079" y="1655"/>
                      <a:pt x="19085" y="1648"/>
                      <a:pt x="19092" y="1642"/>
                    </a:cubicBezTo>
                    <a:cubicBezTo>
                      <a:pt x="19101" y="1624"/>
                      <a:pt x="19101" y="1615"/>
                      <a:pt x="19083" y="1606"/>
                    </a:cubicBezTo>
                    <a:cubicBezTo>
                      <a:pt x="17281" y="545"/>
                      <a:pt x="15175" y="18"/>
                      <a:pt x="130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11"/>
              <p:cNvSpPr/>
              <p:nvPr/>
            </p:nvSpPr>
            <p:spPr>
              <a:xfrm>
                <a:off x="8018763" y="2490797"/>
                <a:ext cx="505471" cy="475020"/>
              </a:xfrm>
              <a:custGeom>
                <a:rect b="b" l="l" r="r" t="t"/>
                <a:pathLst>
                  <a:path extrusionOk="0" h="15116" w="16085">
                    <a:moveTo>
                      <a:pt x="0" y="0"/>
                    </a:moveTo>
                    <a:lnTo>
                      <a:pt x="0" y="0"/>
                    </a:lnTo>
                    <a:cubicBezTo>
                      <a:pt x="3247" y="2391"/>
                      <a:pt x="5076" y="5593"/>
                      <a:pt x="5442" y="7547"/>
                    </a:cubicBezTo>
                    <a:cubicBezTo>
                      <a:pt x="5808" y="9501"/>
                      <a:pt x="7762" y="9974"/>
                      <a:pt x="9644" y="12837"/>
                    </a:cubicBezTo>
                    <a:cubicBezTo>
                      <a:pt x="10927" y="14805"/>
                      <a:pt x="12814" y="15115"/>
                      <a:pt x="13875" y="15115"/>
                    </a:cubicBezTo>
                    <a:cubicBezTo>
                      <a:pt x="14362" y="15115"/>
                      <a:pt x="14675" y="15050"/>
                      <a:pt x="14675" y="15050"/>
                    </a:cubicBezTo>
                    <a:cubicBezTo>
                      <a:pt x="14675" y="15050"/>
                      <a:pt x="16031" y="14238"/>
                      <a:pt x="16058" y="12177"/>
                    </a:cubicBezTo>
                    <a:cubicBezTo>
                      <a:pt x="16085" y="10116"/>
                      <a:pt x="14363" y="8769"/>
                      <a:pt x="13444" y="6610"/>
                    </a:cubicBezTo>
                    <a:cubicBezTo>
                      <a:pt x="12900" y="5335"/>
                      <a:pt x="11838" y="3791"/>
                      <a:pt x="8377" y="2471"/>
                    </a:cubicBezTo>
                    <a:cubicBezTo>
                      <a:pt x="4907" y="115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>
                <a:off x="8130416" y="2554841"/>
                <a:ext cx="358214" cy="416915"/>
              </a:xfrm>
              <a:custGeom>
                <a:rect b="b" l="l" r="r" t="t"/>
                <a:pathLst>
                  <a:path extrusionOk="0" h="13267" w="11399">
                    <a:moveTo>
                      <a:pt x="30" y="1"/>
                    </a:moveTo>
                    <a:cubicBezTo>
                      <a:pt x="11" y="1"/>
                      <a:pt x="1" y="33"/>
                      <a:pt x="16" y="41"/>
                    </a:cubicBezTo>
                    <a:cubicBezTo>
                      <a:pt x="1229" y="844"/>
                      <a:pt x="2398" y="1682"/>
                      <a:pt x="3495" y="2601"/>
                    </a:cubicBezTo>
                    <a:cubicBezTo>
                      <a:pt x="4619" y="3502"/>
                      <a:pt x="5636" y="4555"/>
                      <a:pt x="6448" y="5741"/>
                    </a:cubicBezTo>
                    <a:cubicBezTo>
                      <a:pt x="7036" y="6598"/>
                      <a:pt x="7616" y="7597"/>
                      <a:pt x="8134" y="8507"/>
                    </a:cubicBezTo>
                    <a:cubicBezTo>
                      <a:pt x="8312" y="8828"/>
                      <a:pt x="8508" y="9140"/>
                      <a:pt x="8723" y="9443"/>
                    </a:cubicBezTo>
                    <a:cubicBezTo>
                      <a:pt x="8963" y="9756"/>
                      <a:pt x="9195" y="9988"/>
                      <a:pt x="9409" y="10282"/>
                    </a:cubicBezTo>
                    <a:cubicBezTo>
                      <a:pt x="10034" y="11138"/>
                      <a:pt x="10534" y="12111"/>
                      <a:pt x="10890" y="13101"/>
                    </a:cubicBezTo>
                    <a:cubicBezTo>
                      <a:pt x="10924" y="13201"/>
                      <a:pt x="11018" y="13267"/>
                      <a:pt x="11119" y="13267"/>
                    </a:cubicBezTo>
                    <a:cubicBezTo>
                      <a:pt x="11152" y="13267"/>
                      <a:pt x="11187" y="13259"/>
                      <a:pt x="11220" y="13244"/>
                    </a:cubicBezTo>
                    <a:cubicBezTo>
                      <a:pt x="11345" y="13199"/>
                      <a:pt x="11399" y="13056"/>
                      <a:pt x="11354" y="12931"/>
                    </a:cubicBezTo>
                    <a:cubicBezTo>
                      <a:pt x="11203" y="12575"/>
                      <a:pt x="11042" y="12253"/>
                      <a:pt x="10873" y="11923"/>
                    </a:cubicBezTo>
                    <a:cubicBezTo>
                      <a:pt x="10534" y="11272"/>
                      <a:pt x="10141" y="10648"/>
                      <a:pt x="9686" y="10068"/>
                    </a:cubicBezTo>
                    <a:cubicBezTo>
                      <a:pt x="9195" y="9497"/>
                      <a:pt x="8758" y="8997"/>
                      <a:pt x="8401" y="8346"/>
                    </a:cubicBezTo>
                    <a:lnTo>
                      <a:pt x="7848" y="7409"/>
                    </a:lnTo>
                    <a:cubicBezTo>
                      <a:pt x="7206" y="6321"/>
                      <a:pt x="6421" y="5304"/>
                      <a:pt x="5582" y="4341"/>
                    </a:cubicBezTo>
                    <a:cubicBezTo>
                      <a:pt x="4039" y="2556"/>
                      <a:pt x="2157" y="1058"/>
                      <a:pt x="42" y="5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>
                <a:off x="8458618" y="2929019"/>
                <a:ext cx="54679" cy="176860"/>
              </a:xfrm>
              <a:custGeom>
                <a:rect b="b" l="l" r="r" t="t"/>
                <a:pathLst>
                  <a:path extrusionOk="0" h="5628" w="1740">
                    <a:moveTo>
                      <a:pt x="323" y="0"/>
                    </a:moveTo>
                    <a:cubicBezTo>
                      <a:pt x="267" y="0"/>
                      <a:pt x="210" y="17"/>
                      <a:pt x="161" y="52"/>
                    </a:cubicBezTo>
                    <a:cubicBezTo>
                      <a:pt x="27" y="141"/>
                      <a:pt x="0" y="320"/>
                      <a:pt x="90" y="445"/>
                    </a:cubicBezTo>
                    <a:cubicBezTo>
                      <a:pt x="98" y="462"/>
                      <a:pt x="1151" y="2033"/>
                      <a:pt x="884" y="5324"/>
                    </a:cubicBezTo>
                    <a:cubicBezTo>
                      <a:pt x="866" y="5476"/>
                      <a:pt x="982" y="5610"/>
                      <a:pt x="1133" y="5628"/>
                    </a:cubicBezTo>
                    <a:lnTo>
                      <a:pt x="1160" y="5628"/>
                    </a:lnTo>
                    <a:cubicBezTo>
                      <a:pt x="1303" y="5628"/>
                      <a:pt x="1428" y="5512"/>
                      <a:pt x="1446" y="5369"/>
                    </a:cubicBezTo>
                    <a:cubicBezTo>
                      <a:pt x="1740" y="1854"/>
                      <a:pt x="598" y="186"/>
                      <a:pt x="553" y="123"/>
                    </a:cubicBezTo>
                    <a:cubicBezTo>
                      <a:pt x="499" y="42"/>
                      <a:pt x="412" y="0"/>
                      <a:pt x="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" name="Google Shape;212;p11"/>
            <p:cNvGrpSpPr/>
            <p:nvPr/>
          </p:nvGrpSpPr>
          <p:grpSpPr>
            <a:xfrm>
              <a:off x="137486" y="4504804"/>
              <a:ext cx="1572280" cy="867612"/>
              <a:chOff x="137486" y="4504804"/>
              <a:chExt cx="1572280" cy="867612"/>
            </a:xfrm>
          </p:grpSpPr>
          <p:grpSp>
            <p:nvGrpSpPr>
              <p:cNvPr id="213" name="Google Shape;213;p11"/>
              <p:cNvGrpSpPr/>
              <p:nvPr/>
            </p:nvGrpSpPr>
            <p:grpSpPr>
              <a:xfrm rot="4193495">
                <a:off x="205439" y="4635774"/>
                <a:ext cx="659620" cy="605670"/>
                <a:chOff x="8084064" y="3346343"/>
                <a:chExt cx="389984" cy="358088"/>
              </a:xfrm>
            </p:grpSpPr>
            <p:sp>
              <p:nvSpPr>
                <p:cNvPr id="214" name="Google Shape;214;p11"/>
                <p:cNvSpPr/>
                <p:nvPr/>
              </p:nvSpPr>
              <p:spPr>
                <a:xfrm>
                  <a:off x="8084064" y="3360484"/>
                  <a:ext cx="318524" cy="343947"/>
                </a:xfrm>
                <a:custGeom>
                  <a:rect b="b" l="l" r="r" t="t"/>
                  <a:pathLst>
                    <a:path extrusionOk="0" h="10945" w="10136">
                      <a:moveTo>
                        <a:pt x="7795" y="0"/>
                      </a:moveTo>
                      <a:cubicBezTo>
                        <a:pt x="7305" y="0"/>
                        <a:pt x="6765" y="48"/>
                        <a:pt x="6228" y="185"/>
                      </a:cubicBezTo>
                      <a:cubicBezTo>
                        <a:pt x="4488" y="640"/>
                        <a:pt x="2035" y="1746"/>
                        <a:pt x="1437" y="2407"/>
                      </a:cubicBezTo>
                      <a:cubicBezTo>
                        <a:pt x="1" y="3995"/>
                        <a:pt x="215" y="8196"/>
                        <a:pt x="152" y="10944"/>
                      </a:cubicBezTo>
                      <a:cubicBezTo>
                        <a:pt x="152" y="10944"/>
                        <a:pt x="509" y="10453"/>
                        <a:pt x="2356" y="8741"/>
                      </a:cubicBezTo>
                      <a:cubicBezTo>
                        <a:pt x="4203" y="7028"/>
                        <a:pt x="6058" y="7117"/>
                        <a:pt x="7744" y="4806"/>
                      </a:cubicBezTo>
                      <a:cubicBezTo>
                        <a:pt x="8743" y="3450"/>
                        <a:pt x="10135" y="2469"/>
                        <a:pt x="9743" y="239"/>
                      </a:cubicBezTo>
                      <a:cubicBezTo>
                        <a:pt x="9743" y="239"/>
                        <a:pt x="8894" y="0"/>
                        <a:pt x="77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5" name="Google Shape;215;p11"/>
                <p:cNvSpPr/>
                <p:nvPr/>
              </p:nvSpPr>
              <p:spPr>
                <a:xfrm>
                  <a:off x="8114986" y="3362589"/>
                  <a:ext cx="281694" cy="282071"/>
                </a:xfrm>
                <a:custGeom>
                  <a:rect b="b" l="l" r="r" t="t"/>
                  <a:pathLst>
                    <a:path extrusionOk="0" h="8976" w="8964">
                      <a:moveTo>
                        <a:pt x="8768" y="1"/>
                      </a:moveTo>
                      <a:cubicBezTo>
                        <a:pt x="8741" y="1"/>
                        <a:pt x="8713" y="7"/>
                        <a:pt x="8687" y="20"/>
                      </a:cubicBezTo>
                      <a:cubicBezTo>
                        <a:pt x="4512" y="1983"/>
                        <a:pt x="1417" y="4383"/>
                        <a:pt x="7" y="8950"/>
                      </a:cubicBezTo>
                      <a:cubicBezTo>
                        <a:pt x="1" y="8963"/>
                        <a:pt x="17" y="8975"/>
                        <a:pt x="30" y="8975"/>
                      </a:cubicBezTo>
                      <a:cubicBezTo>
                        <a:pt x="35" y="8975"/>
                        <a:pt x="40" y="8973"/>
                        <a:pt x="43" y="8968"/>
                      </a:cubicBezTo>
                      <a:cubicBezTo>
                        <a:pt x="516" y="8013"/>
                        <a:pt x="1015" y="7077"/>
                        <a:pt x="1559" y="6176"/>
                      </a:cubicBezTo>
                      <a:cubicBezTo>
                        <a:pt x="2112" y="5275"/>
                        <a:pt x="2674" y="4365"/>
                        <a:pt x="3442" y="3642"/>
                      </a:cubicBezTo>
                      <a:cubicBezTo>
                        <a:pt x="3825" y="3276"/>
                        <a:pt x="4262" y="2982"/>
                        <a:pt x="4700" y="2679"/>
                      </a:cubicBezTo>
                      <a:cubicBezTo>
                        <a:pt x="6011" y="1795"/>
                        <a:pt x="7394" y="984"/>
                        <a:pt x="8830" y="332"/>
                      </a:cubicBezTo>
                      <a:cubicBezTo>
                        <a:pt x="8919" y="297"/>
                        <a:pt x="8964" y="190"/>
                        <a:pt x="8919" y="100"/>
                      </a:cubicBezTo>
                      <a:cubicBezTo>
                        <a:pt x="8894" y="37"/>
                        <a:pt x="8833" y="1"/>
                        <a:pt x="87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6" name="Google Shape;216;p11"/>
                <p:cNvSpPr/>
                <p:nvPr/>
              </p:nvSpPr>
              <p:spPr>
                <a:xfrm>
                  <a:off x="8380402" y="3346343"/>
                  <a:ext cx="93646" cy="28942"/>
                </a:xfrm>
                <a:custGeom>
                  <a:rect b="b" l="l" r="r" t="t"/>
                  <a:pathLst>
                    <a:path extrusionOk="0" h="921" w="2980">
                      <a:moveTo>
                        <a:pt x="1567" y="1"/>
                      </a:moveTo>
                      <a:cubicBezTo>
                        <a:pt x="1144" y="1"/>
                        <a:pt x="640" y="152"/>
                        <a:pt x="81" y="609"/>
                      </a:cubicBezTo>
                      <a:cubicBezTo>
                        <a:pt x="9" y="671"/>
                        <a:pt x="0" y="787"/>
                        <a:pt x="63" y="858"/>
                      </a:cubicBezTo>
                      <a:cubicBezTo>
                        <a:pt x="98" y="903"/>
                        <a:pt x="143" y="921"/>
                        <a:pt x="197" y="921"/>
                      </a:cubicBezTo>
                      <a:cubicBezTo>
                        <a:pt x="232" y="921"/>
                        <a:pt x="277" y="903"/>
                        <a:pt x="304" y="876"/>
                      </a:cubicBezTo>
                      <a:cubicBezTo>
                        <a:pt x="792" y="476"/>
                        <a:pt x="1223" y="345"/>
                        <a:pt x="1579" y="345"/>
                      </a:cubicBezTo>
                      <a:cubicBezTo>
                        <a:pt x="2230" y="345"/>
                        <a:pt x="2627" y="785"/>
                        <a:pt x="2650" y="814"/>
                      </a:cubicBezTo>
                      <a:cubicBezTo>
                        <a:pt x="2684" y="853"/>
                        <a:pt x="2735" y="873"/>
                        <a:pt x="2785" y="873"/>
                      </a:cubicBezTo>
                      <a:cubicBezTo>
                        <a:pt x="2826" y="873"/>
                        <a:pt x="2868" y="860"/>
                        <a:pt x="2900" y="832"/>
                      </a:cubicBezTo>
                      <a:cubicBezTo>
                        <a:pt x="2971" y="769"/>
                        <a:pt x="2980" y="653"/>
                        <a:pt x="2918" y="582"/>
                      </a:cubicBezTo>
                      <a:cubicBezTo>
                        <a:pt x="2906" y="576"/>
                        <a:pt x="2391" y="1"/>
                        <a:pt x="15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17" name="Google Shape;217;p11"/>
              <p:cNvGrpSpPr/>
              <p:nvPr/>
            </p:nvGrpSpPr>
            <p:grpSpPr>
              <a:xfrm rot="-3519946">
                <a:off x="954698" y="4701161"/>
                <a:ext cx="726631" cy="474899"/>
                <a:chOff x="8740562" y="3930176"/>
                <a:chExt cx="726672" cy="474926"/>
              </a:xfrm>
            </p:grpSpPr>
            <p:sp>
              <p:nvSpPr>
                <p:cNvPr id="218" name="Google Shape;218;p11"/>
                <p:cNvSpPr/>
                <p:nvPr/>
              </p:nvSpPr>
              <p:spPr>
                <a:xfrm>
                  <a:off x="8874276" y="3930176"/>
                  <a:ext cx="592958" cy="474926"/>
                </a:xfrm>
                <a:custGeom>
                  <a:rect b="b" l="l" r="r" t="t"/>
                  <a:pathLst>
                    <a:path extrusionOk="0" h="15113" w="18869">
                      <a:moveTo>
                        <a:pt x="5179" y="0"/>
                      </a:moveTo>
                      <a:cubicBezTo>
                        <a:pt x="2423" y="0"/>
                        <a:pt x="1" y="1276"/>
                        <a:pt x="1" y="1276"/>
                      </a:cubicBezTo>
                      <a:cubicBezTo>
                        <a:pt x="126" y="4961"/>
                        <a:pt x="2677" y="6049"/>
                        <a:pt x="4711" y="7878"/>
                      </a:cubicBezTo>
                      <a:cubicBezTo>
                        <a:pt x="8173" y="10991"/>
                        <a:pt x="11108" y="10233"/>
                        <a:pt x="14623" y="12338"/>
                      </a:cubicBezTo>
                      <a:cubicBezTo>
                        <a:pt x="18137" y="14444"/>
                        <a:pt x="18869" y="15113"/>
                        <a:pt x="18869" y="15113"/>
                      </a:cubicBezTo>
                      <a:cubicBezTo>
                        <a:pt x="17843" y="10741"/>
                        <a:pt x="16781" y="3988"/>
                        <a:pt x="13954" y="1945"/>
                      </a:cubicBezTo>
                      <a:cubicBezTo>
                        <a:pt x="12785" y="1098"/>
                        <a:pt x="8503" y="143"/>
                        <a:pt x="5577" y="9"/>
                      </a:cubicBezTo>
                      <a:cubicBezTo>
                        <a:pt x="5444" y="3"/>
                        <a:pt x="5311" y="0"/>
                        <a:pt x="51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9" name="Google Shape;219;p11"/>
                <p:cNvSpPr/>
                <p:nvPr/>
              </p:nvSpPr>
              <p:spPr>
                <a:xfrm>
                  <a:off x="8864471" y="3961350"/>
                  <a:ext cx="540761" cy="357428"/>
                </a:xfrm>
                <a:custGeom>
                  <a:rect b="b" l="l" r="r" t="t"/>
                  <a:pathLst>
                    <a:path extrusionOk="0" h="11374" w="17208">
                      <a:moveTo>
                        <a:pt x="304" y="0"/>
                      </a:moveTo>
                      <a:cubicBezTo>
                        <a:pt x="175" y="0"/>
                        <a:pt x="58" y="91"/>
                        <a:pt x="28" y="222"/>
                      </a:cubicBezTo>
                      <a:cubicBezTo>
                        <a:pt x="1" y="373"/>
                        <a:pt x="90" y="525"/>
                        <a:pt x="251" y="561"/>
                      </a:cubicBezTo>
                      <a:cubicBezTo>
                        <a:pt x="1919" y="926"/>
                        <a:pt x="3587" y="1426"/>
                        <a:pt x="5211" y="1988"/>
                      </a:cubicBezTo>
                      <a:cubicBezTo>
                        <a:pt x="6022" y="2274"/>
                        <a:pt x="6825" y="2595"/>
                        <a:pt x="7619" y="2916"/>
                      </a:cubicBezTo>
                      <a:cubicBezTo>
                        <a:pt x="8404" y="3237"/>
                        <a:pt x="9225" y="3576"/>
                        <a:pt x="9948" y="4022"/>
                      </a:cubicBezTo>
                      <a:cubicBezTo>
                        <a:pt x="11420" y="4914"/>
                        <a:pt x="12606" y="6181"/>
                        <a:pt x="13784" y="7421"/>
                      </a:cubicBezTo>
                      <a:cubicBezTo>
                        <a:pt x="14970" y="8679"/>
                        <a:pt x="16076" y="9999"/>
                        <a:pt x="17156" y="11364"/>
                      </a:cubicBezTo>
                      <a:cubicBezTo>
                        <a:pt x="17160" y="11371"/>
                        <a:pt x="17166" y="11373"/>
                        <a:pt x="17172" y="11373"/>
                      </a:cubicBezTo>
                      <a:cubicBezTo>
                        <a:pt x="17189" y="11373"/>
                        <a:pt x="17207" y="11348"/>
                        <a:pt x="17201" y="11328"/>
                      </a:cubicBezTo>
                      <a:cubicBezTo>
                        <a:pt x="16781" y="10561"/>
                        <a:pt x="16308" y="9830"/>
                        <a:pt x="15791" y="9125"/>
                      </a:cubicBezTo>
                      <a:cubicBezTo>
                        <a:pt x="14765" y="7715"/>
                        <a:pt x="13605" y="6386"/>
                        <a:pt x="12249" y="5289"/>
                      </a:cubicBezTo>
                      <a:cubicBezTo>
                        <a:pt x="10233" y="3585"/>
                        <a:pt x="7842" y="2407"/>
                        <a:pt x="5389" y="1497"/>
                      </a:cubicBezTo>
                      <a:cubicBezTo>
                        <a:pt x="3748" y="900"/>
                        <a:pt x="2079" y="391"/>
                        <a:pt x="367" y="8"/>
                      </a:cubicBezTo>
                      <a:cubicBezTo>
                        <a:pt x="345" y="3"/>
                        <a:pt x="324" y="0"/>
                        <a:pt x="3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0" name="Google Shape;220;p11"/>
                <p:cNvSpPr/>
                <p:nvPr/>
              </p:nvSpPr>
              <p:spPr>
                <a:xfrm>
                  <a:off x="8740562" y="3946831"/>
                  <a:ext cx="150306" cy="58513"/>
                </a:xfrm>
                <a:custGeom>
                  <a:rect b="b" l="l" r="r" t="t"/>
                  <a:pathLst>
                    <a:path extrusionOk="0" h="1862" w="4783">
                      <a:moveTo>
                        <a:pt x="2632" y="0"/>
                      </a:moveTo>
                      <a:cubicBezTo>
                        <a:pt x="905" y="0"/>
                        <a:pt x="88" y="1422"/>
                        <a:pt x="81" y="1442"/>
                      </a:cubicBezTo>
                      <a:cubicBezTo>
                        <a:pt x="1" y="1585"/>
                        <a:pt x="54" y="1754"/>
                        <a:pt x="188" y="1826"/>
                      </a:cubicBezTo>
                      <a:cubicBezTo>
                        <a:pt x="233" y="1852"/>
                        <a:pt x="277" y="1861"/>
                        <a:pt x="322" y="1861"/>
                      </a:cubicBezTo>
                      <a:cubicBezTo>
                        <a:pt x="420" y="1861"/>
                        <a:pt x="518" y="1817"/>
                        <a:pt x="572" y="1719"/>
                      </a:cubicBezTo>
                      <a:cubicBezTo>
                        <a:pt x="605" y="1659"/>
                        <a:pt x="1246" y="567"/>
                        <a:pt x="2630" y="567"/>
                      </a:cubicBezTo>
                      <a:cubicBezTo>
                        <a:pt x="3106" y="567"/>
                        <a:pt x="3670" y="696"/>
                        <a:pt x="4327" y="1041"/>
                      </a:cubicBezTo>
                      <a:cubicBezTo>
                        <a:pt x="4370" y="1062"/>
                        <a:pt x="4416" y="1072"/>
                        <a:pt x="4461" y="1072"/>
                      </a:cubicBezTo>
                      <a:cubicBezTo>
                        <a:pt x="4564" y="1072"/>
                        <a:pt x="4661" y="1018"/>
                        <a:pt x="4711" y="925"/>
                      </a:cubicBezTo>
                      <a:cubicBezTo>
                        <a:pt x="4782" y="782"/>
                        <a:pt x="4729" y="612"/>
                        <a:pt x="4595" y="541"/>
                      </a:cubicBezTo>
                      <a:cubicBezTo>
                        <a:pt x="3843" y="149"/>
                        <a:pt x="3190" y="0"/>
                        <a:pt x="26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12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4" name="Google Shape;224;p12"/>
          <p:cNvSpPr txBox="1"/>
          <p:nvPr>
            <p:ph idx="1" type="subTitle"/>
          </p:nvPr>
        </p:nvSpPr>
        <p:spPr>
          <a:xfrm>
            <a:off x="1112600" y="2171074"/>
            <a:ext cx="197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12"/>
          <p:cNvSpPr txBox="1"/>
          <p:nvPr>
            <p:ph idx="2" type="subTitle"/>
          </p:nvPr>
        </p:nvSpPr>
        <p:spPr>
          <a:xfrm>
            <a:off x="3582448" y="2171074"/>
            <a:ext cx="197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12"/>
          <p:cNvSpPr txBox="1"/>
          <p:nvPr>
            <p:ph idx="3" type="subTitle"/>
          </p:nvPr>
        </p:nvSpPr>
        <p:spPr>
          <a:xfrm>
            <a:off x="1112600" y="3909274"/>
            <a:ext cx="197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12"/>
          <p:cNvSpPr txBox="1"/>
          <p:nvPr>
            <p:ph idx="4" type="subTitle"/>
          </p:nvPr>
        </p:nvSpPr>
        <p:spPr>
          <a:xfrm>
            <a:off x="3582448" y="3909274"/>
            <a:ext cx="197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12"/>
          <p:cNvSpPr txBox="1"/>
          <p:nvPr>
            <p:ph idx="5" type="subTitle"/>
          </p:nvPr>
        </p:nvSpPr>
        <p:spPr>
          <a:xfrm>
            <a:off x="6052297" y="2171074"/>
            <a:ext cx="197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12"/>
          <p:cNvSpPr txBox="1"/>
          <p:nvPr>
            <p:ph idx="6" type="subTitle"/>
          </p:nvPr>
        </p:nvSpPr>
        <p:spPr>
          <a:xfrm>
            <a:off x="6052297" y="3909274"/>
            <a:ext cx="197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12"/>
          <p:cNvSpPr txBox="1"/>
          <p:nvPr>
            <p:ph idx="7" type="subTitle"/>
          </p:nvPr>
        </p:nvSpPr>
        <p:spPr>
          <a:xfrm>
            <a:off x="1111105" y="1909588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1" name="Google Shape;231;p12"/>
          <p:cNvSpPr txBox="1"/>
          <p:nvPr>
            <p:ph idx="8" type="subTitle"/>
          </p:nvPr>
        </p:nvSpPr>
        <p:spPr>
          <a:xfrm>
            <a:off x="3580950" y="1909588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2" name="Google Shape;232;p12"/>
          <p:cNvSpPr txBox="1"/>
          <p:nvPr>
            <p:ph idx="9" type="subTitle"/>
          </p:nvPr>
        </p:nvSpPr>
        <p:spPr>
          <a:xfrm>
            <a:off x="6050795" y="1909588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3" name="Google Shape;233;p12"/>
          <p:cNvSpPr txBox="1"/>
          <p:nvPr>
            <p:ph idx="13" type="subTitle"/>
          </p:nvPr>
        </p:nvSpPr>
        <p:spPr>
          <a:xfrm>
            <a:off x="1111105" y="36466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4" name="Google Shape;234;p12"/>
          <p:cNvSpPr txBox="1"/>
          <p:nvPr>
            <p:ph idx="14" type="subTitle"/>
          </p:nvPr>
        </p:nvSpPr>
        <p:spPr>
          <a:xfrm>
            <a:off x="3580950" y="36466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5" name="Google Shape;235;p12"/>
          <p:cNvSpPr txBox="1"/>
          <p:nvPr>
            <p:ph idx="15" type="subTitle"/>
          </p:nvPr>
        </p:nvSpPr>
        <p:spPr>
          <a:xfrm>
            <a:off x="6050795" y="36466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36" name="Google Shape;236;p12"/>
          <p:cNvGrpSpPr/>
          <p:nvPr/>
        </p:nvGrpSpPr>
        <p:grpSpPr>
          <a:xfrm>
            <a:off x="-124332" y="-156740"/>
            <a:ext cx="9582563" cy="5466190"/>
            <a:chOff x="-124332" y="-156740"/>
            <a:chExt cx="9582563" cy="5466190"/>
          </a:xfrm>
        </p:grpSpPr>
        <p:grpSp>
          <p:nvGrpSpPr>
            <p:cNvPr id="237" name="Google Shape;237;p12"/>
            <p:cNvGrpSpPr/>
            <p:nvPr/>
          </p:nvGrpSpPr>
          <p:grpSpPr>
            <a:xfrm>
              <a:off x="-124332" y="4254367"/>
              <a:ext cx="1035451" cy="1055083"/>
              <a:chOff x="-124332" y="4254367"/>
              <a:chExt cx="1035451" cy="1055083"/>
            </a:xfrm>
          </p:grpSpPr>
          <p:sp>
            <p:nvSpPr>
              <p:cNvPr id="238" name="Google Shape;238;p12"/>
              <p:cNvSpPr/>
              <p:nvPr/>
            </p:nvSpPr>
            <p:spPr>
              <a:xfrm rot="1570958">
                <a:off x="63688" y="4312790"/>
                <a:ext cx="343745" cy="339417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 rot="1570852">
                <a:off x="430641" y="4570735"/>
                <a:ext cx="429428" cy="331268"/>
              </a:xfrm>
              <a:custGeom>
                <a:rect b="b" l="l" r="r" t="t"/>
                <a:pathLst>
                  <a:path extrusionOk="0" h="8383" w="10867">
                    <a:moveTo>
                      <a:pt x="7799" y="1"/>
                    </a:moveTo>
                    <a:cubicBezTo>
                      <a:pt x="5910" y="1"/>
                      <a:pt x="3591" y="271"/>
                      <a:pt x="2195" y="1409"/>
                    </a:cubicBezTo>
                    <a:cubicBezTo>
                      <a:pt x="420" y="2854"/>
                      <a:pt x="1" y="5807"/>
                      <a:pt x="1606" y="6940"/>
                    </a:cubicBezTo>
                    <a:cubicBezTo>
                      <a:pt x="1930" y="7978"/>
                      <a:pt x="3014" y="8382"/>
                      <a:pt x="4179" y="8382"/>
                    </a:cubicBezTo>
                    <a:cubicBezTo>
                      <a:pt x="5294" y="8382"/>
                      <a:pt x="6483" y="8012"/>
                      <a:pt x="7146" y="7475"/>
                    </a:cubicBezTo>
                    <a:cubicBezTo>
                      <a:pt x="9796" y="5307"/>
                      <a:pt x="10867" y="222"/>
                      <a:pt x="10867" y="222"/>
                    </a:cubicBezTo>
                    <a:cubicBezTo>
                      <a:pt x="10867" y="222"/>
                      <a:pt x="9509" y="1"/>
                      <a:pt x="7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 rot="1570852">
                <a:off x="276038" y="4593141"/>
                <a:ext cx="344111" cy="675024"/>
              </a:xfrm>
              <a:custGeom>
                <a:rect b="b" l="l" r="r" t="t"/>
                <a:pathLst>
                  <a:path extrusionOk="0" h="17082" w="8708">
                    <a:moveTo>
                      <a:pt x="8708" y="0"/>
                    </a:moveTo>
                    <a:cubicBezTo>
                      <a:pt x="447" y="2783"/>
                      <a:pt x="1" y="13828"/>
                      <a:pt x="134" y="16718"/>
                    </a:cubicBezTo>
                    <a:cubicBezTo>
                      <a:pt x="145" y="17018"/>
                      <a:pt x="305" y="17081"/>
                      <a:pt x="438" y="17081"/>
                    </a:cubicBezTo>
                    <a:cubicBezTo>
                      <a:pt x="534" y="17081"/>
                      <a:pt x="616" y="17048"/>
                      <a:pt x="616" y="17048"/>
                    </a:cubicBezTo>
                    <a:cubicBezTo>
                      <a:pt x="910" y="2856"/>
                      <a:pt x="8706" y="1"/>
                      <a:pt x="87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 rot="1570852">
                <a:off x="6947" y="4426934"/>
                <a:ext cx="343756" cy="675024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39499" y="4922111"/>
                <a:ext cx="442477" cy="221061"/>
              </a:xfrm>
              <a:custGeom>
                <a:rect b="b" l="l" r="r" t="t"/>
                <a:pathLst>
                  <a:path extrusionOk="0" h="5594" w="11197">
                    <a:moveTo>
                      <a:pt x="5603" y="0"/>
                    </a:moveTo>
                    <a:cubicBezTo>
                      <a:pt x="2508" y="0"/>
                      <a:pt x="1" y="2507"/>
                      <a:pt x="1" y="5594"/>
                    </a:cubicBezTo>
                    <a:lnTo>
                      <a:pt x="11197" y="5594"/>
                    </a:lnTo>
                    <a:cubicBezTo>
                      <a:pt x="11197" y="2507"/>
                      <a:pt x="8690" y="0"/>
                      <a:pt x="56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" name="Google Shape;243;p12"/>
            <p:cNvGrpSpPr/>
            <p:nvPr/>
          </p:nvGrpSpPr>
          <p:grpSpPr>
            <a:xfrm>
              <a:off x="8476205" y="-156740"/>
              <a:ext cx="982026" cy="1211204"/>
              <a:chOff x="8317001" y="-156740"/>
              <a:chExt cx="982026" cy="1211204"/>
            </a:xfrm>
          </p:grpSpPr>
          <p:grpSp>
            <p:nvGrpSpPr>
              <p:cNvPr id="244" name="Google Shape;244;p12"/>
              <p:cNvGrpSpPr/>
              <p:nvPr/>
            </p:nvGrpSpPr>
            <p:grpSpPr>
              <a:xfrm rot="-6727455">
                <a:off x="8569478" y="237576"/>
                <a:ext cx="477513" cy="865472"/>
                <a:chOff x="1683475" y="2251738"/>
                <a:chExt cx="310925" cy="563525"/>
              </a:xfrm>
            </p:grpSpPr>
            <p:sp>
              <p:nvSpPr>
                <p:cNvPr id="245" name="Google Shape;245;p12"/>
                <p:cNvSpPr/>
                <p:nvPr/>
              </p:nvSpPr>
              <p:spPr>
                <a:xfrm>
                  <a:off x="1683475" y="2251738"/>
                  <a:ext cx="301775" cy="297975"/>
                </a:xfrm>
                <a:custGeom>
                  <a:rect b="b" l="l" r="r" t="t"/>
                  <a:pathLst>
                    <a:path extrusionOk="0" h="11919" w="12071">
                      <a:moveTo>
                        <a:pt x="116" y="0"/>
                      </a:moveTo>
                      <a:lnTo>
                        <a:pt x="116" y="0"/>
                      </a:lnTo>
                      <a:cubicBezTo>
                        <a:pt x="116" y="0"/>
                        <a:pt x="0" y="6477"/>
                        <a:pt x="2623" y="9849"/>
                      </a:cubicBezTo>
                      <a:cubicBezTo>
                        <a:pt x="3463" y="10932"/>
                        <a:pt x="5455" y="11918"/>
                        <a:pt x="7145" y="11918"/>
                      </a:cubicBezTo>
                      <a:cubicBezTo>
                        <a:pt x="8128" y="11918"/>
                        <a:pt x="9009" y="11584"/>
                        <a:pt x="9501" y="10741"/>
                      </a:cubicBezTo>
                      <a:cubicBezTo>
                        <a:pt x="11767" y="9813"/>
                        <a:pt x="12070" y="6102"/>
                        <a:pt x="10322" y="3854"/>
                      </a:cubicBezTo>
                      <a:cubicBezTo>
                        <a:pt x="7699" y="482"/>
                        <a:pt x="117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6" name="Google Shape;246;p12"/>
                <p:cNvSpPr/>
                <p:nvPr/>
              </p:nvSpPr>
              <p:spPr>
                <a:xfrm>
                  <a:off x="1776925" y="2388213"/>
                  <a:ext cx="217475" cy="427050"/>
                </a:xfrm>
                <a:custGeom>
                  <a:rect b="b" l="l" r="r" t="t"/>
                  <a:pathLst>
                    <a:path extrusionOk="0" h="17082" w="8699">
                      <a:moveTo>
                        <a:pt x="0" y="1"/>
                      </a:moveTo>
                      <a:cubicBezTo>
                        <a:pt x="1" y="1"/>
                        <a:pt x="7788" y="2866"/>
                        <a:pt x="8083" y="17049"/>
                      </a:cubicBezTo>
                      <a:cubicBezTo>
                        <a:pt x="8083" y="17049"/>
                        <a:pt x="8164" y="17082"/>
                        <a:pt x="8261" y="17082"/>
                      </a:cubicBezTo>
                      <a:cubicBezTo>
                        <a:pt x="8395" y="17082"/>
                        <a:pt x="8558" y="17019"/>
                        <a:pt x="8573" y="16719"/>
                      </a:cubicBezTo>
                      <a:cubicBezTo>
                        <a:pt x="8698" y="13837"/>
                        <a:pt x="8252" y="279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47" name="Google Shape;247;p12"/>
              <p:cNvGrpSpPr/>
              <p:nvPr/>
            </p:nvGrpSpPr>
            <p:grpSpPr>
              <a:xfrm rot="-6571294">
                <a:off x="8512407" y="-185131"/>
                <a:ext cx="464498" cy="742791"/>
                <a:chOff x="1976075" y="2350788"/>
                <a:chExt cx="302450" cy="483675"/>
              </a:xfrm>
            </p:grpSpPr>
            <p:sp>
              <p:nvSpPr>
                <p:cNvPr id="248" name="Google Shape;248;p12"/>
                <p:cNvSpPr/>
                <p:nvPr/>
              </p:nvSpPr>
              <p:spPr>
                <a:xfrm>
                  <a:off x="2006850" y="2350788"/>
                  <a:ext cx="271675" cy="209575"/>
                </a:xfrm>
                <a:custGeom>
                  <a:rect b="b" l="l" r="r" t="t"/>
                  <a:pathLst>
                    <a:path extrusionOk="0" h="8383" w="10867">
                      <a:moveTo>
                        <a:pt x="7799" y="1"/>
                      </a:moveTo>
                      <a:cubicBezTo>
                        <a:pt x="5910" y="1"/>
                        <a:pt x="3591" y="271"/>
                        <a:pt x="2195" y="1409"/>
                      </a:cubicBezTo>
                      <a:cubicBezTo>
                        <a:pt x="420" y="2854"/>
                        <a:pt x="1" y="5807"/>
                        <a:pt x="1606" y="6940"/>
                      </a:cubicBezTo>
                      <a:cubicBezTo>
                        <a:pt x="1930" y="7978"/>
                        <a:pt x="3014" y="8382"/>
                        <a:pt x="4179" y="8382"/>
                      </a:cubicBezTo>
                      <a:cubicBezTo>
                        <a:pt x="5294" y="8382"/>
                        <a:pt x="6483" y="8012"/>
                        <a:pt x="7146" y="7475"/>
                      </a:cubicBezTo>
                      <a:cubicBezTo>
                        <a:pt x="9796" y="5307"/>
                        <a:pt x="10867" y="222"/>
                        <a:pt x="10867" y="222"/>
                      </a:cubicBezTo>
                      <a:cubicBezTo>
                        <a:pt x="10867" y="222"/>
                        <a:pt x="9509" y="1"/>
                        <a:pt x="77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9" name="Google Shape;249;p12"/>
                <p:cNvSpPr/>
                <p:nvPr/>
              </p:nvSpPr>
              <p:spPr>
                <a:xfrm>
                  <a:off x="1976075" y="2407413"/>
                  <a:ext cx="217700" cy="427050"/>
                </a:xfrm>
                <a:custGeom>
                  <a:rect b="b" l="l" r="r" t="t"/>
                  <a:pathLst>
                    <a:path extrusionOk="0" h="17082" w="8708">
                      <a:moveTo>
                        <a:pt x="8708" y="0"/>
                      </a:moveTo>
                      <a:cubicBezTo>
                        <a:pt x="447" y="2783"/>
                        <a:pt x="1" y="13828"/>
                        <a:pt x="134" y="16718"/>
                      </a:cubicBezTo>
                      <a:cubicBezTo>
                        <a:pt x="145" y="17018"/>
                        <a:pt x="305" y="17081"/>
                        <a:pt x="438" y="17081"/>
                      </a:cubicBezTo>
                      <a:cubicBezTo>
                        <a:pt x="534" y="17081"/>
                        <a:pt x="616" y="17048"/>
                        <a:pt x="616" y="17048"/>
                      </a:cubicBezTo>
                      <a:cubicBezTo>
                        <a:pt x="910" y="2856"/>
                        <a:pt x="8706" y="1"/>
                        <a:pt x="870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13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3"/>
          <p:cNvSpPr txBox="1"/>
          <p:nvPr>
            <p:ph type="title"/>
          </p:nvPr>
        </p:nvSpPr>
        <p:spPr>
          <a:xfrm>
            <a:off x="713225" y="1533075"/>
            <a:ext cx="4473000" cy="20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53" name="Google Shape;253;p13"/>
          <p:cNvSpPr/>
          <p:nvPr>
            <p:ph idx="2" type="pic"/>
          </p:nvPr>
        </p:nvSpPr>
        <p:spPr>
          <a:xfrm>
            <a:off x="5388475" y="603050"/>
            <a:ext cx="3042300" cy="39372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254" name="Google Shape;254;p13"/>
          <p:cNvGrpSpPr/>
          <p:nvPr/>
        </p:nvGrpSpPr>
        <p:grpSpPr>
          <a:xfrm>
            <a:off x="-149787" y="-84629"/>
            <a:ext cx="9382771" cy="5377907"/>
            <a:chOff x="-149787" y="-84629"/>
            <a:chExt cx="9382771" cy="5377907"/>
          </a:xfrm>
        </p:grpSpPr>
        <p:grpSp>
          <p:nvGrpSpPr>
            <p:cNvPr id="255" name="Google Shape;255;p13"/>
            <p:cNvGrpSpPr/>
            <p:nvPr/>
          </p:nvGrpSpPr>
          <p:grpSpPr>
            <a:xfrm rot="-5400000">
              <a:off x="8350688" y="2727972"/>
              <a:ext cx="1075311" cy="689281"/>
              <a:chOff x="7884987" y="4530097"/>
              <a:chExt cx="1075311" cy="689281"/>
            </a:xfrm>
          </p:grpSpPr>
          <p:grpSp>
            <p:nvGrpSpPr>
              <p:cNvPr id="256" name="Google Shape;256;p13"/>
              <p:cNvGrpSpPr/>
              <p:nvPr/>
            </p:nvGrpSpPr>
            <p:grpSpPr>
              <a:xfrm>
                <a:off x="8355846" y="4530097"/>
                <a:ext cx="604452" cy="689281"/>
                <a:chOff x="3806875" y="2468975"/>
                <a:chExt cx="314950" cy="359150"/>
              </a:xfrm>
            </p:grpSpPr>
            <p:sp>
              <p:nvSpPr>
                <p:cNvPr id="257" name="Google Shape;257;p13"/>
                <p:cNvSpPr/>
                <p:nvPr/>
              </p:nvSpPr>
              <p:spPr>
                <a:xfrm>
                  <a:off x="3806875" y="2468975"/>
                  <a:ext cx="314950" cy="306575"/>
                </a:xfrm>
                <a:custGeom>
                  <a:rect b="b" l="l" r="r" t="t"/>
                  <a:pathLst>
                    <a:path extrusionOk="0" h="12263" w="12598">
                      <a:moveTo>
                        <a:pt x="10257" y="1"/>
                      </a:moveTo>
                      <a:cubicBezTo>
                        <a:pt x="7167" y="1"/>
                        <a:pt x="4115" y="1426"/>
                        <a:pt x="2160" y="4124"/>
                      </a:cubicBezTo>
                      <a:cubicBezTo>
                        <a:pt x="1" y="7104"/>
                        <a:pt x="1187" y="8843"/>
                        <a:pt x="2561" y="11984"/>
                      </a:cubicBezTo>
                      <a:cubicBezTo>
                        <a:pt x="3818" y="12105"/>
                        <a:pt x="4887" y="12262"/>
                        <a:pt x="5845" y="12262"/>
                      </a:cubicBezTo>
                      <a:cubicBezTo>
                        <a:pt x="7481" y="12262"/>
                        <a:pt x="8790" y="11803"/>
                        <a:pt x="10153" y="9923"/>
                      </a:cubicBezTo>
                      <a:cubicBezTo>
                        <a:pt x="12312" y="6952"/>
                        <a:pt x="12597" y="3188"/>
                        <a:pt x="11223" y="47"/>
                      </a:cubicBezTo>
                      <a:cubicBezTo>
                        <a:pt x="10902" y="16"/>
                        <a:pt x="10579" y="1"/>
                        <a:pt x="10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" name="Google Shape;258;p13"/>
                <p:cNvSpPr/>
                <p:nvPr/>
              </p:nvSpPr>
              <p:spPr>
                <a:xfrm>
                  <a:off x="3822050" y="2542275"/>
                  <a:ext cx="239775" cy="285850"/>
                </a:xfrm>
                <a:custGeom>
                  <a:rect b="b" l="l" r="r" t="t"/>
                  <a:pathLst>
                    <a:path extrusionOk="0" h="11434" w="9591">
                      <a:moveTo>
                        <a:pt x="5317" y="1"/>
                      </a:moveTo>
                      <a:cubicBezTo>
                        <a:pt x="5235" y="1"/>
                        <a:pt x="5152" y="55"/>
                        <a:pt x="5148" y="157"/>
                      </a:cubicBezTo>
                      <a:lnTo>
                        <a:pt x="4889" y="3993"/>
                      </a:lnTo>
                      <a:lnTo>
                        <a:pt x="3337" y="6126"/>
                      </a:lnTo>
                      <a:cubicBezTo>
                        <a:pt x="3301" y="6175"/>
                        <a:pt x="3250" y="6198"/>
                        <a:pt x="3200" y="6198"/>
                      </a:cubicBezTo>
                      <a:cubicBezTo>
                        <a:pt x="3124" y="6198"/>
                        <a:pt x="3050" y="6146"/>
                        <a:pt x="3033" y="6054"/>
                      </a:cubicBezTo>
                      <a:lnTo>
                        <a:pt x="2703" y="3967"/>
                      </a:lnTo>
                      <a:cubicBezTo>
                        <a:pt x="2691" y="3873"/>
                        <a:pt x="2617" y="3828"/>
                        <a:pt x="2542" y="3828"/>
                      </a:cubicBezTo>
                      <a:cubicBezTo>
                        <a:pt x="2461" y="3828"/>
                        <a:pt x="2378" y="3882"/>
                        <a:pt x="2373" y="3984"/>
                      </a:cubicBezTo>
                      <a:lnTo>
                        <a:pt x="2115" y="7821"/>
                      </a:lnTo>
                      <a:lnTo>
                        <a:pt x="0" y="10729"/>
                      </a:lnTo>
                      <a:lnTo>
                        <a:pt x="964" y="11434"/>
                      </a:lnTo>
                      <a:lnTo>
                        <a:pt x="3078" y="8516"/>
                      </a:lnTo>
                      <a:lnTo>
                        <a:pt x="6638" y="7080"/>
                      </a:lnTo>
                      <a:cubicBezTo>
                        <a:pt x="6816" y="7012"/>
                        <a:pt x="6751" y="6757"/>
                        <a:pt x="6575" y="6757"/>
                      </a:cubicBezTo>
                      <a:cubicBezTo>
                        <a:pt x="6566" y="6757"/>
                        <a:pt x="6557" y="6758"/>
                        <a:pt x="6548" y="6759"/>
                      </a:cubicBezTo>
                      <a:lnTo>
                        <a:pt x="4461" y="7089"/>
                      </a:lnTo>
                      <a:cubicBezTo>
                        <a:pt x="4451" y="7091"/>
                        <a:pt x="4441" y="7092"/>
                        <a:pt x="4431" y="7092"/>
                      </a:cubicBezTo>
                      <a:cubicBezTo>
                        <a:pt x="4304" y="7092"/>
                        <a:pt x="4217" y="6937"/>
                        <a:pt x="4300" y="6821"/>
                      </a:cubicBezTo>
                      <a:lnTo>
                        <a:pt x="5853" y="4689"/>
                      </a:lnTo>
                      <a:lnTo>
                        <a:pt x="9412" y="3253"/>
                      </a:lnTo>
                      <a:cubicBezTo>
                        <a:pt x="9591" y="3185"/>
                        <a:pt x="9534" y="2930"/>
                        <a:pt x="9350" y="2930"/>
                      </a:cubicBezTo>
                      <a:cubicBezTo>
                        <a:pt x="9341" y="2930"/>
                        <a:pt x="9332" y="2931"/>
                        <a:pt x="9323" y="2932"/>
                      </a:cubicBezTo>
                      <a:lnTo>
                        <a:pt x="7173" y="3271"/>
                      </a:lnTo>
                      <a:cubicBezTo>
                        <a:pt x="7162" y="3273"/>
                        <a:pt x="7151" y="3274"/>
                        <a:pt x="7140" y="3274"/>
                      </a:cubicBezTo>
                      <a:cubicBezTo>
                        <a:pt x="7022" y="3274"/>
                        <a:pt x="6937" y="3144"/>
                        <a:pt x="6994" y="3030"/>
                      </a:cubicBezTo>
                      <a:lnTo>
                        <a:pt x="8261" y="648"/>
                      </a:lnTo>
                      <a:cubicBezTo>
                        <a:pt x="8326" y="518"/>
                        <a:pt x="8225" y="397"/>
                        <a:pt x="8110" y="397"/>
                      </a:cubicBezTo>
                      <a:cubicBezTo>
                        <a:pt x="8067" y="397"/>
                        <a:pt x="8023" y="413"/>
                        <a:pt x="7985" y="452"/>
                      </a:cubicBezTo>
                      <a:lnTo>
                        <a:pt x="6111" y="2388"/>
                      </a:lnTo>
                      <a:cubicBezTo>
                        <a:pt x="6077" y="2422"/>
                        <a:pt x="6033" y="2438"/>
                        <a:pt x="5991" y="2438"/>
                      </a:cubicBezTo>
                      <a:cubicBezTo>
                        <a:pt x="5912" y="2438"/>
                        <a:pt x="5837" y="2385"/>
                        <a:pt x="5826" y="2298"/>
                      </a:cubicBezTo>
                      <a:lnTo>
                        <a:pt x="5478" y="140"/>
                      </a:lnTo>
                      <a:cubicBezTo>
                        <a:pt x="5465" y="46"/>
                        <a:pt x="5391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59" name="Google Shape;259;p13"/>
              <p:cNvGrpSpPr/>
              <p:nvPr/>
            </p:nvGrpSpPr>
            <p:grpSpPr>
              <a:xfrm rot="-4695396">
                <a:off x="7816540" y="4697450"/>
                <a:ext cx="607745" cy="354578"/>
                <a:chOff x="3847025" y="3304850"/>
                <a:chExt cx="402125" cy="234613"/>
              </a:xfrm>
            </p:grpSpPr>
            <p:sp>
              <p:nvSpPr>
                <p:cNvPr id="260" name="Google Shape;260;p13"/>
                <p:cNvSpPr/>
                <p:nvPr/>
              </p:nvSpPr>
              <p:spPr>
                <a:xfrm>
                  <a:off x="3907505" y="3304850"/>
                  <a:ext cx="341645" cy="234613"/>
                </a:xfrm>
                <a:custGeom>
                  <a:rect b="b" l="l" r="r" t="t"/>
                  <a:pathLst>
                    <a:path extrusionOk="0" h="4430" w="6451">
                      <a:moveTo>
                        <a:pt x="3053" y="0"/>
                      </a:moveTo>
                      <a:cubicBezTo>
                        <a:pt x="2811" y="0"/>
                        <a:pt x="2566" y="20"/>
                        <a:pt x="2320" y="61"/>
                      </a:cubicBezTo>
                      <a:cubicBezTo>
                        <a:pt x="714" y="329"/>
                        <a:pt x="545" y="1248"/>
                        <a:pt x="1" y="2666"/>
                      </a:cubicBezTo>
                      <a:cubicBezTo>
                        <a:pt x="847" y="3683"/>
                        <a:pt x="1308" y="4430"/>
                        <a:pt x="2472" y="4430"/>
                      </a:cubicBezTo>
                      <a:cubicBezTo>
                        <a:pt x="2646" y="4430"/>
                        <a:pt x="2835" y="4413"/>
                        <a:pt x="3043" y="4379"/>
                      </a:cubicBezTo>
                      <a:cubicBezTo>
                        <a:pt x="4648" y="4111"/>
                        <a:pt x="5906" y="3005"/>
                        <a:pt x="6450" y="1586"/>
                      </a:cubicBezTo>
                      <a:cubicBezTo>
                        <a:pt x="5627" y="605"/>
                        <a:pt x="4388" y="0"/>
                        <a:pt x="305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1" name="Google Shape;261;p13"/>
                <p:cNvSpPr/>
                <p:nvPr/>
              </p:nvSpPr>
              <p:spPr>
                <a:xfrm>
                  <a:off x="3847025" y="3348701"/>
                  <a:ext cx="309022" cy="142145"/>
                </a:xfrm>
                <a:custGeom>
                  <a:rect b="b" l="l" r="r" t="t"/>
                  <a:pathLst>
                    <a:path extrusionOk="0" h="2684" w="5835">
                      <a:moveTo>
                        <a:pt x="4967" y="1"/>
                      </a:moveTo>
                      <a:cubicBezTo>
                        <a:pt x="4950" y="1"/>
                        <a:pt x="4932" y="6"/>
                        <a:pt x="4916" y="18"/>
                      </a:cubicBezTo>
                      <a:lnTo>
                        <a:pt x="3649" y="1151"/>
                      </a:lnTo>
                      <a:lnTo>
                        <a:pt x="2490" y="1347"/>
                      </a:lnTo>
                      <a:cubicBezTo>
                        <a:pt x="2486" y="1348"/>
                        <a:pt x="2482" y="1348"/>
                        <a:pt x="2479" y="1348"/>
                      </a:cubicBezTo>
                      <a:cubicBezTo>
                        <a:pt x="2422" y="1348"/>
                        <a:pt x="2385" y="1282"/>
                        <a:pt x="2418" y="1231"/>
                      </a:cubicBezTo>
                      <a:lnTo>
                        <a:pt x="2962" y="464"/>
                      </a:lnTo>
                      <a:cubicBezTo>
                        <a:pt x="3003" y="410"/>
                        <a:pt x="2956" y="345"/>
                        <a:pt x="2903" y="345"/>
                      </a:cubicBezTo>
                      <a:cubicBezTo>
                        <a:pt x="2887" y="345"/>
                        <a:pt x="2870" y="351"/>
                        <a:pt x="2855" y="366"/>
                      </a:cubicBezTo>
                      <a:lnTo>
                        <a:pt x="1580" y="1499"/>
                      </a:lnTo>
                      <a:lnTo>
                        <a:pt x="1" y="1758"/>
                      </a:lnTo>
                      <a:lnTo>
                        <a:pt x="90" y="2284"/>
                      </a:lnTo>
                      <a:lnTo>
                        <a:pt x="1669" y="2016"/>
                      </a:lnTo>
                      <a:lnTo>
                        <a:pt x="3239" y="2677"/>
                      </a:lnTo>
                      <a:cubicBezTo>
                        <a:pt x="3249" y="2681"/>
                        <a:pt x="3259" y="2683"/>
                        <a:pt x="3269" y="2683"/>
                      </a:cubicBezTo>
                      <a:cubicBezTo>
                        <a:pt x="3333" y="2683"/>
                        <a:pt x="3372" y="2589"/>
                        <a:pt x="3310" y="2543"/>
                      </a:cubicBezTo>
                      <a:lnTo>
                        <a:pt x="2543" y="1999"/>
                      </a:lnTo>
                      <a:cubicBezTo>
                        <a:pt x="2490" y="1963"/>
                        <a:pt x="2516" y="1874"/>
                        <a:pt x="2579" y="1865"/>
                      </a:cubicBezTo>
                      <a:lnTo>
                        <a:pt x="3730" y="1668"/>
                      </a:lnTo>
                      <a:lnTo>
                        <a:pt x="5309" y="2329"/>
                      </a:lnTo>
                      <a:cubicBezTo>
                        <a:pt x="5319" y="2333"/>
                        <a:pt x="5329" y="2335"/>
                        <a:pt x="5339" y="2335"/>
                      </a:cubicBezTo>
                      <a:cubicBezTo>
                        <a:pt x="5403" y="2335"/>
                        <a:pt x="5442" y="2241"/>
                        <a:pt x="5380" y="2195"/>
                      </a:cubicBezTo>
                      <a:lnTo>
                        <a:pt x="4595" y="1633"/>
                      </a:lnTo>
                      <a:cubicBezTo>
                        <a:pt x="4541" y="1597"/>
                        <a:pt x="4550" y="1526"/>
                        <a:pt x="4613" y="1508"/>
                      </a:cubicBezTo>
                      <a:lnTo>
                        <a:pt x="5755" y="1142"/>
                      </a:lnTo>
                      <a:cubicBezTo>
                        <a:pt x="5835" y="1115"/>
                        <a:pt x="5817" y="999"/>
                        <a:pt x="5728" y="999"/>
                      </a:cubicBezTo>
                      <a:lnTo>
                        <a:pt x="4533" y="1026"/>
                      </a:lnTo>
                      <a:cubicBezTo>
                        <a:pt x="4470" y="1026"/>
                        <a:pt x="4434" y="955"/>
                        <a:pt x="4470" y="910"/>
                      </a:cubicBezTo>
                      <a:lnTo>
                        <a:pt x="5032" y="116"/>
                      </a:lnTo>
                      <a:cubicBezTo>
                        <a:pt x="5073" y="61"/>
                        <a:pt x="5024" y="1"/>
                        <a:pt x="49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62" name="Google Shape;262;p13"/>
            <p:cNvGrpSpPr/>
            <p:nvPr/>
          </p:nvGrpSpPr>
          <p:grpSpPr>
            <a:xfrm rot="2700000">
              <a:off x="26835" y="19254"/>
              <a:ext cx="604461" cy="749939"/>
              <a:chOff x="3450925" y="1831950"/>
              <a:chExt cx="314950" cy="390750"/>
            </a:xfrm>
          </p:grpSpPr>
          <p:sp>
            <p:nvSpPr>
              <p:cNvPr id="263" name="Google Shape;263;p13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3"/>
              <p:cNvSpPr/>
              <p:nvPr/>
            </p:nvSpPr>
            <p:spPr>
              <a:xfrm>
                <a:off x="3466100" y="1905250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13"/>
              <p:cNvSpPr/>
              <p:nvPr/>
            </p:nvSpPr>
            <p:spPr>
              <a:xfrm>
                <a:off x="3516275" y="2111950"/>
                <a:ext cx="161275" cy="110750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13"/>
              <p:cNvSpPr/>
              <p:nvPr/>
            </p:nvSpPr>
            <p:spPr>
              <a:xfrm>
                <a:off x="3487725" y="2132650"/>
                <a:ext cx="145875" cy="67100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7" name="Google Shape;267;p13"/>
            <p:cNvGrpSpPr/>
            <p:nvPr/>
          </p:nvGrpSpPr>
          <p:grpSpPr>
            <a:xfrm>
              <a:off x="865237" y="4603997"/>
              <a:ext cx="1075311" cy="689281"/>
              <a:chOff x="7884987" y="4530097"/>
              <a:chExt cx="1075311" cy="689281"/>
            </a:xfrm>
          </p:grpSpPr>
          <p:grpSp>
            <p:nvGrpSpPr>
              <p:cNvPr id="268" name="Google Shape;268;p13"/>
              <p:cNvGrpSpPr/>
              <p:nvPr/>
            </p:nvGrpSpPr>
            <p:grpSpPr>
              <a:xfrm>
                <a:off x="8355846" y="4530097"/>
                <a:ext cx="604452" cy="689281"/>
                <a:chOff x="3806875" y="2468975"/>
                <a:chExt cx="314950" cy="359150"/>
              </a:xfrm>
            </p:grpSpPr>
            <p:sp>
              <p:nvSpPr>
                <p:cNvPr id="269" name="Google Shape;269;p13"/>
                <p:cNvSpPr/>
                <p:nvPr/>
              </p:nvSpPr>
              <p:spPr>
                <a:xfrm>
                  <a:off x="3806875" y="2468975"/>
                  <a:ext cx="314950" cy="306575"/>
                </a:xfrm>
                <a:custGeom>
                  <a:rect b="b" l="l" r="r" t="t"/>
                  <a:pathLst>
                    <a:path extrusionOk="0" h="12263" w="12598">
                      <a:moveTo>
                        <a:pt x="10257" y="1"/>
                      </a:moveTo>
                      <a:cubicBezTo>
                        <a:pt x="7167" y="1"/>
                        <a:pt x="4115" y="1426"/>
                        <a:pt x="2160" y="4124"/>
                      </a:cubicBezTo>
                      <a:cubicBezTo>
                        <a:pt x="1" y="7104"/>
                        <a:pt x="1187" y="8843"/>
                        <a:pt x="2561" y="11984"/>
                      </a:cubicBezTo>
                      <a:cubicBezTo>
                        <a:pt x="3818" y="12105"/>
                        <a:pt x="4887" y="12262"/>
                        <a:pt x="5845" y="12262"/>
                      </a:cubicBezTo>
                      <a:cubicBezTo>
                        <a:pt x="7481" y="12262"/>
                        <a:pt x="8790" y="11803"/>
                        <a:pt x="10153" y="9923"/>
                      </a:cubicBezTo>
                      <a:cubicBezTo>
                        <a:pt x="12312" y="6952"/>
                        <a:pt x="12597" y="3188"/>
                        <a:pt x="11223" y="47"/>
                      </a:cubicBezTo>
                      <a:cubicBezTo>
                        <a:pt x="10902" y="16"/>
                        <a:pt x="10579" y="1"/>
                        <a:pt x="10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0" name="Google Shape;270;p13"/>
                <p:cNvSpPr/>
                <p:nvPr/>
              </p:nvSpPr>
              <p:spPr>
                <a:xfrm>
                  <a:off x="3822050" y="2542275"/>
                  <a:ext cx="239775" cy="285850"/>
                </a:xfrm>
                <a:custGeom>
                  <a:rect b="b" l="l" r="r" t="t"/>
                  <a:pathLst>
                    <a:path extrusionOk="0" h="11434" w="9591">
                      <a:moveTo>
                        <a:pt x="5317" y="1"/>
                      </a:moveTo>
                      <a:cubicBezTo>
                        <a:pt x="5235" y="1"/>
                        <a:pt x="5152" y="55"/>
                        <a:pt x="5148" y="157"/>
                      </a:cubicBezTo>
                      <a:lnTo>
                        <a:pt x="4889" y="3993"/>
                      </a:lnTo>
                      <a:lnTo>
                        <a:pt x="3337" y="6126"/>
                      </a:lnTo>
                      <a:cubicBezTo>
                        <a:pt x="3301" y="6175"/>
                        <a:pt x="3250" y="6198"/>
                        <a:pt x="3200" y="6198"/>
                      </a:cubicBezTo>
                      <a:cubicBezTo>
                        <a:pt x="3124" y="6198"/>
                        <a:pt x="3050" y="6146"/>
                        <a:pt x="3033" y="6054"/>
                      </a:cubicBezTo>
                      <a:lnTo>
                        <a:pt x="2703" y="3967"/>
                      </a:lnTo>
                      <a:cubicBezTo>
                        <a:pt x="2691" y="3873"/>
                        <a:pt x="2617" y="3828"/>
                        <a:pt x="2542" y="3828"/>
                      </a:cubicBezTo>
                      <a:cubicBezTo>
                        <a:pt x="2461" y="3828"/>
                        <a:pt x="2378" y="3882"/>
                        <a:pt x="2373" y="3984"/>
                      </a:cubicBezTo>
                      <a:lnTo>
                        <a:pt x="2115" y="7821"/>
                      </a:lnTo>
                      <a:lnTo>
                        <a:pt x="0" y="10729"/>
                      </a:lnTo>
                      <a:lnTo>
                        <a:pt x="964" y="11434"/>
                      </a:lnTo>
                      <a:lnTo>
                        <a:pt x="3078" y="8516"/>
                      </a:lnTo>
                      <a:lnTo>
                        <a:pt x="6638" y="7080"/>
                      </a:lnTo>
                      <a:cubicBezTo>
                        <a:pt x="6816" y="7012"/>
                        <a:pt x="6751" y="6757"/>
                        <a:pt x="6575" y="6757"/>
                      </a:cubicBezTo>
                      <a:cubicBezTo>
                        <a:pt x="6566" y="6757"/>
                        <a:pt x="6557" y="6758"/>
                        <a:pt x="6548" y="6759"/>
                      </a:cubicBezTo>
                      <a:lnTo>
                        <a:pt x="4461" y="7089"/>
                      </a:lnTo>
                      <a:cubicBezTo>
                        <a:pt x="4451" y="7091"/>
                        <a:pt x="4441" y="7092"/>
                        <a:pt x="4431" y="7092"/>
                      </a:cubicBezTo>
                      <a:cubicBezTo>
                        <a:pt x="4304" y="7092"/>
                        <a:pt x="4217" y="6937"/>
                        <a:pt x="4300" y="6821"/>
                      </a:cubicBezTo>
                      <a:lnTo>
                        <a:pt x="5853" y="4689"/>
                      </a:lnTo>
                      <a:lnTo>
                        <a:pt x="9412" y="3253"/>
                      </a:lnTo>
                      <a:cubicBezTo>
                        <a:pt x="9591" y="3185"/>
                        <a:pt x="9534" y="2930"/>
                        <a:pt x="9350" y="2930"/>
                      </a:cubicBezTo>
                      <a:cubicBezTo>
                        <a:pt x="9341" y="2930"/>
                        <a:pt x="9332" y="2931"/>
                        <a:pt x="9323" y="2932"/>
                      </a:cubicBezTo>
                      <a:lnTo>
                        <a:pt x="7173" y="3271"/>
                      </a:lnTo>
                      <a:cubicBezTo>
                        <a:pt x="7162" y="3273"/>
                        <a:pt x="7151" y="3274"/>
                        <a:pt x="7140" y="3274"/>
                      </a:cubicBezTo>
                      <a:cubicBezTo>
                        <a:pt x="7022" y="3274"/>
                        <a:pt x="6937" y="3144"/>
                        <a:pt x="6994" y="3030"/>
                      </a:cubicBezTo>
                      <a:lnTo>
                        <a:pt x="8261" y="648"/>
                      </a:lnTo>
                      <a:cubicBezTo>
                        <a:pt x="8326" y="518"/>
                        <a:pt x="8225" y="397"/>
                        <a:pt x="8110" y="397"/>
                      </a:cubicBezTo>
                      <a:cubicBezTo>
                        <a:pt x="8067" y="397"/>
                        <a:pt x="8023" y="413"/>
                        <a:pt x="7985" y="452"/>
                      </a:cubicBezTo>
                      <a:lnTo>
                        <a:pt x="6111" y="2388"/>
                      </a:lnTo>
                      <a:cubicBezTo>
                        <a:pt x="6077" y="2422"/>
                        <a:pt x="6033" y="2438"/>
                        <a:pt x="5991" y="2438"/>
                      </a:cubicBezTo>
                      <a:cubicBezTo>
                        <a:pt x="5912" y="2438"/>
                        <a:pt x="5837" y="2385"/>
                        <a:pt x="5826" y="2298"/>
                      </a:cubicBezTo>
                      <a:lnTo>
                        <a:pt x="5478" y="140"/>
                      </a:lnTo>
                      <a:cubicBezTo>
                        <a:pt x="5465" y="46"/>
                        <a:pt x="5391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1" name="Google Shape;271;p13"/>
              <p:cNvGrpSpPr/>
              <p:nvPr/>
            </p:nvGrpSpPr>
            <p:grpSpPr>
              <a:xfrm rot="-4695396">
                <a:off x="7816540" y="4697450"/>
                <a:ext cx="607745" cy="354578"/>
                <a:chOff x="3847025" y="3304850"/>
                <a:chExt cx="402125" cy="234613"/>
              </a:xfrm>
            </p:grpSpPr>
            <p:sp>
              <p:nvSpPr>
                <p:cNvPr id="272" name="Google Shape;272;p13"/>
                <p:cNvSpPr/>
                <p:nvPr/>
              </p:nvSpPr>
              <p:spPr>
                <a:xfrm>
                  <a:off x="3907505" y="3304850"/>
                  <a:ext cx="341645" cy="234613"/>
                </a:xfrm>
                <a:custGeom>
                  <a:rect b="b" l="l" r="r" t="t"/>
                  <a:pathLst>
                    <a:path extrusionOk="0" h="4430" w="6451">
                      <a:moveTo>
                        <a:pt x="3053" y="0"/>
                      </a:moveTo>
                      <a:cubicBezTo>
                        <a:pt x="2811" y="0"/>
                        <a:pt x="2566" y="20"/>
                        <a:pt x="2320" y="61"/>
                      </a:cubicBezTo>
                      <a:cubicBezTo>
                        <a:pt x="714" y="329"/>
                        <a:pt x="545" y="1248"/>
                        <a:pt x="1" y="2666"/>
                      </a:cubicBezTo>
                      <a:cubicBezTo>
                        <a:pt x="847" y="3683"/>
                        <a:pt x="1308" y="4430"/>
                        <a:pt x="2472" y="4430"/>
                      </a:cubicBezTo>
                      <a:cubicBezTo>
                        <a:pt x="2646" y="4430"/>
                        <a:pt x="2835" y="4413"/>
                        <a:pt x="3043" y="4379"/>
                      </a:cubicBezTo>
                      <a:cubicBezTo>
                        <a:pt x="4648" y="4111"/>
                        <a:pt x="5906" y="3005"/>
                        <a:pt x="6450" y="1586"/>
                      </a:cubicBezTo>
                      <a:cubicBezTo>
                        <a:pt x="5627" y="605"/>
                        <a:pt x="4388" y="0"/>
                        <a:pt x="305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3" name="Google Shape;273;p13"/>
                <p:cNvSpPr/>
                <p:nvPr/>
              </p:nvSpPr>
              <p:spPr>
                <a:xfrm>
                  <a:off x="3847025" y="3348701"/>
                  <a:ext cx="309022" cy="142145"/>
                </a:xfrm>
                <a:custGeom>
                  <a:rect b="b" l="l" r="r" t="t"/>
                  <a:pathLst>
                    <a:path extrusionOk="0" h="2684" w="5835">
                      <a:moveTo>
                        <a:pt x="4967" y="1"/>
                      </a:moveTo>
                      <a:cubicBezTo>
                        <a:pt x="4950" y="1"/>
                        <a:pt x="4932" y="6"/>
                        <a:pt x="4916" y="18"/>
                      </a:cubicBezTo>
                      <a:lnTo>
                        <a:pt x="3649" y="1151"/>
                      </a:lnTo>
                      <a:lnTo>
                        <a:pt x="2490" y="1347"/>
                      </a:lnTo>
                      <a:cubicBezTo>
                        <a:pt x="2486" y="1348"/>
                        <a:pt x="2482" y="1348"/>
                        <a:pt x="2479" y="1348"/>
                      </a:cubicBezTo>
                      <a:cubicBezTo>
                        <a:pt x="2422" y="1348"/>
                        <a:pt x="2385" y="1282"/>
                        <a:pt x="2418" y="1231"/>
                      </a:cubicBezTo>
                      <a:lnTo>
                        <a:pt x="2962" y="464"/>
                      </a:lnTo>
                      <a:cubicBezTo>
                        <a:pt x="3003" y="410"/>
                        <a:pt x="2956" y="345"/>
                        <a:pt x="2903" y="345"/>
                      </a:cubicBezTo>
                      <a:cubicBezTo>
                        <a:pt x="2887" y="345"/>
                        <a:pt x="2870" y="351"/>
                        <a:pt x="2855" y="366"/>
                      </a:cubicBezTo>
                      <a:lnTo>
                        <a:pt x="1580" y="1499"/>
                      </a:lnTo>
                      <a:lnTo>
                        <a:pt x="1" y="1758"/>
                      </a:lnTo>
                      <a:lnTo>
                        <a:pt x="90" y="2284"/>
                      </a:lnTo>
                      <a:lnTo>
                        <a:pt x="1669" y="2016"/>
                      </a:lnTo>
                      <a:lnTo>
                        <a:pt x="3239" y="2677"/>
                      </a:lnTo>
                      <a:cubicBezTo>
                        <a:pt x="3249" y="2681"/>
                        <a:pt x="3259" y="2683"/>
                        <a:pt x="3269" y="2683"/>
                      </a:cubicBezTo>
                      <a:cubicBezTo>
                        <a:pt x="3333" y="2683"/>
                        <a:pt x="3372" y="2589"/>
                        <a:pt x="3310" y="2543"/>
                      </a:cubicBezTo>
                      <a:lnTo>
                        <a:pt x="2543" y="1999"/>
                      </a:lnTo>
                      <a:cubicBezTo>
                        <a:pt x="2490" y="1963"/>
                        <a:pt x="2516" y="1874"/>
                        <a:pt x="2579" y="1865"/>
                      </a:cubicBezTo>
                      <a:lnTo>
                        <a:pt x="3730" y="1668"/>
                      </a:lnTo>
                      <a:lnTo>
                        <a:pt x="5309" y="2329"/>
                      </a:lnTo>
                      <a:cubicBezTo>
                        <a:pt x="5319" y="2333"/>
                        <a:pt x="5329" y="2335"/>
                        <a:pt x="5339" y="2335"/>
                      </a:cubicBezTo>
                      <a:cubicBezTo>
                        <a:pt x="5403" y="2335"/>
                        <a:pt x="5442" y="2241"/>
                        <a:pt x="5380" y="2195"/>
                      </a:cubicBezTo>
                      <a:lnTo>
                        <a:pt x="4595" y="1633"/>
                      </a:lnTo>
                      <a:cubicBezTo>
                        <a:pt x="4541" y="1597"/>
                        <a:pt x="4550" y="1526"/>
                        <a:pt x="4613" y="1508"/>
                      </a:cubicBezTo>
                      <a:lnTo>
                        <a:pt x="5755" y="1142"/>
                      </a:lnTo>
                      <a:cubicBezTo>
                        <a:pt x="5835" y="1115"/>
                        <a:pt x="5817" y="999"/>
                        <a:pt x="5728" y="999"/>
                      </a:cubicBezTo>
                      <a:lnTo>
                        <a:pt x="4533" y="1026"/>
                      </a:lnTo>
                      <a:cubicBezTo>
                        <a:pt x="4470" y="1026"/>
                        <a:pt x="4434" y="955"/>
                        <a:pt x="4470" y="910"/>
                      </a:cubicBezTo>
                      <a:lnTo>
                        <a:pt x="5032" y="116"/>
                      </a:lnTo>
                      <a:cubicBezTo>
                        <a:pt x="5073" y="61"/>
                        <a:pt x="5024" y="1"/>
                        <a:pt x="49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14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4"/>
          <p:cNvSpPr txBox="1"/>
          <p:nvPr>
            <p:ph type="title"/>
          </p:nvPr>
        </p:nvSpPr>
        <p:spPr>
          <a:xfrm>
            <a:off x="4053088" y="2893650"/>
            <a:ext cx="42633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7" name="Google Shape;277;p14"/>
          <p:cNvSpPr txBox="1"/>
          <p:nvPr>
            <p:ph idx="1" type="subTitle"/>
          </p:nvPr>
        </p:nvSpPr>
        <p:spPr>
          <a:xfrm>
            <a:off x="4053025" y="1718025"/>
            <a:ext cx="42633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" name="Google Shape;278;p14"/>
          <p:cNvSpPr/>
          <p:nvPr>
            <p:ph idx="2" type="pic"/>
          </p:nvPr>
        </p:nvSpPr>
        <p:spPr>
          <a:xfrm>
            <a:off x="827550" y="798600"/>
            <a:ext cx="3214500" cy="35463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279" name="Google Shape;279;p14"/>
          <p:cNvGrpSpPr/>
          <p:nvPr/>
        </p:nvGrpSpPr>
        <p:grpSpPr>
          <a:xfrm>
            <a:off x="62848" y="3"/>
            <a:ext cx="9305650" cy="5420420"/>
            <a:chOff x="62848" y="3"/>
            <a:chExt cx="9305650" cy="5420420"/>
          </a:xfrm>
        </p:grpSpPr>
        <p:grpSp>
          <p:nvGrpSpPr>
            <p:cNvPr id="280" name="Google Shape;280;p14"/>
            <p:cNvGrpSpPr/>
            <p:nvPr/>
          </p:nvGrpSpPr>
          <p:grpSpPr>
            <a:xfrm flipH="1">
              <a:off x="62848" y="3536175"/>
              <a:ext cx="619720" cy="1884248"/>
              <a:chOff x="5578575" y="1825038"/>
              <a:chExt cx="419950" cy="1276850"/>
            </a:xfrm>
          </p:grpSpPr>
          <p:sp>
            <p:nvSpPr>
              <p:cNvPr id="281" name="Google Shape;281;p14"/>
              <p:cNvSpPr/>
              <p:nvPr/>
            </p:nvSpPr>
            <p:spPr>
              <a:xfrm>
                <a:off x="5823225" y="2252338"/>
                <a:ext cx="175300" cy="849550"/>
              </a:xfrm>
              <a:custGeom>
                <a:rect b="b" l="l" r="r" t="t"/>
                <a:pathLst>
                  <a:path extrusionOk="0" h="33982" w="7012">
                    <a:moveTo>
                      <a:pt x="6537" y="1"/>
                    </a:moveTo>
                    <a:cubicBezTo>
                      <a:pt x="6464" y="1"/>
                      <a:pt x="6387" y="27"/>
                      <a:pt x="6317" y="90"/>
                    </a:cubicBezTo>
                    <a:cubicBezTo>
                      <a:pt x="6156" y="242"/>
                      <a:pt x="6049" y="384"/>
                      <a:pt x="5924" y="545"/>
                    </a:cubicBezTo>
                    <a:cubicBezTo>
                      <a:pt x="5157" y="1606"/>
                      <a:pt x="4693" y="2864"/>
                      <a:pt x="4399" y="4131"/>
                    </a:cubicBezTo>
                    <a:cubicBezTo>
                      <a:pt x="3730" y="6986"/>
                      <a:pt x="4042" y="9930"/>
                      <a:pt x="4086" y="12820"/>
                    </a:cubicBezTo>
                    <a:cubicBezTo>
                      <a:pt x="4176" y="18628"/>
                      <a:pt x="4425" y="26514"/>
                      <a:pt x="1464" y="31608"/>
                    </a:cubicBezTo>
                    <a:cubicBezTo>
                      <a:pt x="1098" y="32188"/>
                      <a:pt x="679" y="32732"/>
                      <a:pt x="197" y="33196"/>
                    </a:cubicBezTo>
                    <a:cubicBezTo>
                      <a:pt x="10" y="33374"/>
                      <a:pt x="1" y="33668"/>
                      <a:pt x="179" y="33847"/>
                    </a:cubicBezTo>
                    <a:cubicBezTo>
                      <a:pt x="269" y="33937"/>
                      <a:pt x="387" y="33982"/>
                      <a:pt x="505" y="33982"/>
                    </a:cubicBezTo>
                    <a:cubicBezTo>
                      <a:pt x="619" y="33982"/>
                      <a:pt x="733" y="33939"/>
                      <a:pt x="821" y="33856"/>
                    </a:cubicBezTo>
                    <a:cubicBezTo>
                      <a:pt x="1366" y="33312"/>
                      <a:pt x="1829" y="32705"/>
                      <a:pt x="2222" y="32072"/>
                    </a:cubicBezTo>
                    <a:cubicBezTo>
                      <a:pt x="5273" y="26764"/>
                      <a:pt x="4970" y="18788"/>
                      <a:pt x="4836" y="12802"/>
                    </a:cubicBezTo>
                    <a:cubicBezTo>
                      <a:pt x="4747" y="9287"/>
                      <a:pt x="4283" y="5603"/>
                      <a:pt x="5701" y="2284"/>
                    </a:cubicBezTo>
                    <a:cubicBezTo>
                      <a:pt x="5969" y="1678"/>
                      <a:pt x="6299" y="1062"/>
                      <a:pt x="6754" y="572"/>
                    </a:cubicBezTo>
                    <a:cubicBezTo>
                      <a:pt x="7011" y="335"/>
                      <a:pt x="6796" y="1"/>
                      <a:pt x="65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14"/>
              <p:cNvSpPr/>
              <p:nvPr/>
            </p:nvSpPr>
            <p:spPr>
              <a:xfrm>
                <a:off x="5630525" y="2516913"/>
                <a:ext cx="253400" cy="273625"/>
              </a:xfrm>
              <a:custGeom>
                <a:rect b="b" l="l" r="r" t="t"/>
                <a:pathLst>
                  <a:path extrusionOk="0" h="10945" w="10136">
                    <a:moveTo>
                      <a:pt x="7795" y="0"/>
                    </a:moveTo>
                    <a:cubicBezTo>
                      <a:pt x="7305" y="0"/>
                      <a:pt x="6765" y="48"/>
                      <a:pt x="6228" y="185"/>
                    </a:cubicBezTo>
                    <a:cubicBezTo>
                      <a:pt x="4488" y="640"/>
                      <a:pt x="2035" y="1746"/>
                      <a:pt x="1437" y="2407"/>
                    </a:cubicBezTo>
                    <a:cubicBezTo>
                      <a:pt x="1" y="3995"/>
                      <a:pt x="215" y="8196"/>
                      <a:pt x="152" y="10944"/>
                    </a:cubicBezTo>
                    <a:cubicBezTo>
                      <a:pt x="152" y="10944"/>
                      <a:pt x="509" y="10453"/>
                      <a:pt x="2356" y="8741"/>
                    </a:cubicBezTo>
                    <a:cubicBezTo>
                      <a:pt x="4203" y="7028"/>
                      <a:pt x="6058" y="7117"/>
                      <a:pt x="7744" y="4806"/>
                    </a:cubicBezTo>
                    <a:cubicBezTo>
                      <a:pt x="8743" y="3450"/>
                      <a:pt x="10135" y="2469"/>
                      <a:pt x="9743" y="239"/>
                    </a:cubicBezTo>
                    <a:cubicBezTo>
                      <a:pt x="9743" y="239"/>
                      <a:pt x="8894" y="0"/>
                      <a:pt x="77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14"/>
              <p:cNvSpPr/>
              <p:nvPr/>
            </p:nvSpPr>
            <p:spPr>
              <a:xfrm>
                <a:off x="5655125" y="2518588"/>
                <a:ext cx="224100" cy="224400"/>
              </a:xfrm>
              <a:custGeom>
                <a:rect b="b" l="l" r="r" t="t"/>
                <a:pathLst>
                  <a:path extrusionOk="0" h="8976" w="8964">
                    <a:moveTo>
                      <a:pt x="8768" y="1"/>
                    </a:moveTo>
                    <a:cubicBezTo>
                      <a:pt x="8741" y="1"/>
                      <a:pt x="8713" y="7"/>
                      <a:pt x="8687" y="20"/>
                    </a:cubicBezTo>
                    <a:cubicBezTo>
                      <a:pt x="4512" y="1983"/>
                      <a:pt x="1417" y="4383"/>
                      <a:pt x="7" y="8950"/>
                    </a:cubicBezTo>
                    <a:cubicBezTo>
                      <a:pt x="1" y="8963"/>
                      <a:pt x="17" y="8975"/>
                      <a:pt x="30" y="8975"/>
                    </a:cubicBezTo>
                    <a:cubicBezTo>
                      <a:pt x="35" y="8975"/>
                      <a:pt x="40" y="8973"/>
                      <a:pt x="43" y="8968"/>
                    </a:cubicBezTo>
                    <a:cubicBezTo>
                      <a:pt x="516" y="8013"/>
                      <a:pt x="1015" y="7077"/>
                      <a:pt x="1559" y="6176"/>
                    </a:cubicBezTo>
                    <a:cubicBezTo>
                      <a:pt x="2112" y="5275"/>
                      <a:pt x="2674" y="4365"/>
                      <a:pt x="3442" y="3642"/>
                    </a:cubicBezTo>
                    <a:cubicBezTo>
                      <a:pt x="3825" y="3276"/>
                      <a:pt x="4262" y="2982"/>
                      <a:pt x="4700" y="2679"/>
                    </a:cubicBezTo>
                    <a:cubicBezTo>
                      <a:pt x="6011" y="1795"/>
                      <a:pt x="7394" y="984"/>
                      <a:pt x="8830" y="332"/>
                    </a:cubicBezTo>
                    <a:cubicBezTo>
                      <a:pt x="8919" y="297"/>
                      <a:pt x="8964" y="190"/>
                      <a:pt x="8919" y="100"/>
                    </a:cubicBezTo>
                    <a:cubicBezTo>
                      <a:pt x="8894" y="37"/>
                      <a:pt x="8833" y="1"/>
                      <a:pt x="87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14"/>
              <p:cNvSpPr/>
              <p:nvPr/>
            </p:nvSpPr>
            <p:spPr>
              <a:xfrm>
                <a:off x="5866275" y="2505663"/>
                <a:ext cx="74500" cy="23025"/>
              </a:xfrm>
              <a:custGeom>
                <a:rect b="b" l="l" r="r" t="t"/>
                <a:pathLst>
                  <a:path extrusionOk="0" h="921" w="2980">
                    <a:moveTo>
                      <a:pt x="1567" y="1"/>
                    </a:moveTo>
                    <a:cubicBezTo>
                      <a:pt x="1144" y="1"/>
                      <a:pt x="640" y="152"/>
                      <a:pt x="81" y="609"/>
                    </a:cubicBezTo>
                    <a:cubicBezTo>
                      <a:pt x="9" y="671"/>
                      <a:pt x="0" y="787"/>
                      <a:pt x="63" y="858"/>
                    </a:cubicBezTo>
                    <a:cubicBezTo>
                      <a:pt x="98" y="903"/>
                      <a:pt x="143" y="921"/>
                      <a:pt x="197" y="921"/>
                    </a:cubicBezTo>
                    <a:cubicBezTo>
                      <a:pt x="232" y="921"/>
                      <a:pt x="277" y="903"/>
                      <a:pt x="304" y="876"/>
                    </a:cubicBezTo>
                    <a:cubicBezTo>
                      <a:pt x="792" y="476"/>
                      <a:pt x="1223" y="345"/>
                      <a:pt x="1579" y="345"/>
                    </a:cubicBezTo>
                    <a:cubicBezTo>
                      <a:pt x="2230" y="345"/>
                      <a:pt x="2627" y="785"/>
                      <a:pt x="2650" y="814"/>
                    </a:cubicBezTo>
                    <a:cubicBezTo>
                      <a:pt x="2684" y="853"/>
                      <a:pt x="2735" y="873"/>
                      <a:pt x="2785" y="873"/>
                    </a:cubicBezTo>
                    <a:cubicBezTo>
                      <a:pt x="2826" y="873"/>
                      <a:pt x="2868" y="860"/>
                      <a:pt x="2900" y="832"/>
                    </a:cubicBezTo>
                    <a:cubicBezTo>
                      <a:pt x="2971" y="769"/>
                      <a:pt x="2980" y="653"/>
                      <a:pt x="2918" y="582"/>
                    </a:cubicBezTo>
                    <a:cubicBezTo>
                      <a:pt x="2906" y="576"/>
                      <a:pt x="2391" y="1"/>
                      <a:pt x="15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14"/>
              <p:cNvSpPr/>
              <p:nvPr/>
            </p:nvSpPr>
            <p:spPr>
              <a:xfrm>
                <a:off x="5578575" y="1825038"/>
                <a:ext cx="402125" cy="377900"/>
              </a:xfrm>
              <a:custGeom>
                <a:rect b="b" l="l" r="r" t="t"/>
                <a:pathLst>
                  <a:path extrusionOk="0" h="15116" w="16085">
                    <a:moveTo>
                      <a:pt x="0" y="0"/>
                    </a:moveTo>
                    <a:lnTo>
                      <a:pt x="0" y="0"/>
                    </a:lnTo>
                    <a:cubicBezTo>
                      <a:pt x="3247" y="2391"/>
                      <a:pt x="5076" y="5593"/>
                      <a:pt x="5442" y="7547"/>
                    </a:cubicBezTo>
                    <a:cubicBezTo>
                      <a:pt x="5808" y="9501"/>
                      <a:pt x="7762" y="9974"/>
                      <a:pt x="9644" y="12837"/>
                    </a:cubicBezTo>
                    <a:cubicBezTo>
                      <a:pt x="10927" y="14805"/>
                      <a:pt x="12814" y="15115"/>
                      <a:pt x="13875" y="15115"/>
                    </a:cubicBezTo>
                    <a:cubicBezTo>
                      <a:pt x="14362" y="15115"/>
                      <a:pt x="14675" y="15050"/>
                      <a:pt x="14675" y="15050"/>
                    </a:cubicBezTo>
                    <a:cubicBezTo>
                      <a:pt x="14675" y="15050"/>
                      <a:pt x="16031" y="14238"/>
                      <a:pt x="16058" y="12177"/>
                    </a:cubicBezTo>
                    <a:cubicBezTo>
                      <a:pt x="16085" y="10116"/>
                      <a:pt x="14363" y="8769"/>
                      <a:pt x="13444" y="6610"/>
                    </a:cubicBezTo>
                    <a:cubicBezTo>
                      <a:pt x="12900" y="5335"/>
                      <a:pt x="11838" y="3791"/>
                      <a:pt x="8377" y="2471"/>
                    </a:cubicBezTo>
                    <a:cubicBezTo>
                      <a:pt x="4907" y="115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14"/>
              <p:cNvSpPr/>
              <p:nvPr/>
            </p:nvSpPr>
            <p:spPr>
              <a:xfrm>
                <a:off x="5667400" y="1875988"/>
                <a:ext cx="284975" cy="331675"/>
              </a:xfrm>
              <a:custGeom>
                <a:rect b="b" l="l" r="r" t="t"/>
                <a:pathLst>
                  <a:path extrusionOk="0" h="13267" w="11399">
                    <a:moveTo>
                      <a:pt x="30" y="1"/>
                    </a:moveTo>
                    <a:cubicBezTo>
                      <a:pt x="11" y="1"/>
                      <a:pt x="1" y="33"/>
                      <a:pt x="16" y="41"/>
                    </a:cubicBezTo>
                    <a:cubicBezTo>
                      <a:pt x="1229" y="844"/>
                      <a:pt x="2398" y="1682"/>
                      <a:pt x="3495" y="2601"/>
                    </a:cubicBezTo>
                    <a:cubicBezTo>
                      <a:pt x="4619" y="3502"/>
                      <a:pt x="5636" y="4555"/>
                      <a:pt x="6448" y="5741"/>
                    </a:cubicBezTo>
                    <a:cubicBezTo>
                      <a:pt x="7036" y="6598"/>
                      <a:pt x="7616" y="7597"/>
                      <a:pt x="8134" y="8507"/>
                    </a:cubicBezTo>
                    <a:cubicBezTo>
                      <a:pt x="8312" y="8828"/>
                      <a:pt x="8508" y="9140"/>
                      <a:pt x="8723" y="9443"/>
                    </a:cubicBezTo>
                    <a:cubicBezTo>
                      <a:pt x="8963" y="9756"/>
                      <a:pt x="9195" y="9988"/>
                      <a:pt x="9409" y="10282"/>
                    </a:cubicBezTo>
                    <a:cubicBezTo>
                      <a:pt x="10034" y="11138"/>
                      <a:pt x="10534" y="12111"/>
                      <a:pt x="10890" y="13101"/>
                    </a:cubicBezTo>
                    <a:cubicBezTo>
                      <a:pt x="10924" y="13201"/>
                      <a:pt x="11018" y="13267"/>
                      <a:pt x="11119" y="13267"/>
                    </a:cubicBezTo>
                    <a:cubicBezTo>
                      <a:pt x="11152" y="13267"/>
                      <a:pt x="11187" y="13259"/>
                      <a:pt x="11220" y="13244"/>
                    </a:cubicBezTo>
                    <a:cubicBezTo>
                      <a:pt x="11345" y="13199"/>
                      <a:pt x="11399" y="13056"/>
                      <a:pt x="11354" y="12931"/>
                    </a:cubicBezTo>
                    <a:cubicBezTo>
                      <a:pt x="11203" y="12575"/>
                      <a:pt x="11042" y="12253"/>
                      <a:pt x="10873" y="11923"/>
                    </a:cubicBezTo>
                    <a:cubicBezTo>
                      <a:pt x="10534" y="11272"/>
                      <a:pt x="10141" y="10648"/>
                      <a:pt x="9686" y="10068"/>
                    </a:cubicBezTo>
                    <a:cubicBezTo>
                      <a:pt x="9195" y="9497"/>
                      <a:pt x="8758" y="8997"/>
                      <a:pt x="8401" y="8346"/>
                    </a:cubicBezTo>
                    <a:lnTo>
                      <a:pt x="7848" y="7409"/>
                    </a:lnTo>
                    <a:cubicBezTo>
                      <a:pt x="7206" y="6321"/>
                      <a:pt x="6421" y="5304"/>
                      <a:pt x="5582" y="4341"/>
                    </a:cubicBezTo>
                    <a:cubicBezTo>
                      <a:pt x="4039" y="2556"/>
                      <a:pt x="2157" y="1058"/>
                      <a:pt x="42" y="5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14"/>
              <p:cNvSpPr/>
              <p:nvPr/>
            </p:nvSpPr>
            <p:spPr>
              <a:xfrm>
                <a:off x="5928500" y="2173663"/>
                <a:ext cx="43500" cy="140700"/>
              </a:xfrm>
              <a:custGeom>
                <a:rect b="b" l="l" r="r" t="t"/>
                <a:pathLst>
                  <a:path extrusionOk="0" h="5628" w="1740">
                    <a:moveTo>
                      <a:pt x="323" y="0"/>
                    </a:moveTo>
                    <a:cubicBezTo>
                      <a:pt x="267" y="0"/>
                      <a:pt x="210" y="17"/>
                      <a:pt x="161" y="52"/>
                    </a:cubicBezTo>
                    <a:cubicBezTo>
                      <a:pt x="27" y="141"/>
                      <a:pt x="0" y="320"/>
                      <a:pt x="90" y="445"/>
                    </a:cubicBezTo>
                    <a:cubicBezTo>
                      <a:pt x="98" y="462"/>
                      <a:pt x="1151" y="2033"/>
                      <a:pt x="884" y="5324"/>
                    </a:cubicBezTo>
                    <a:cubicBezTo>
                      <a:pt x="866" y="5476"/>
                      <a:pt x="982" y="5610"/>
                      <a:pt x="1133" y="5628"/>
                    </a:cubicBezTo>
                    <a:lnTo>
                      <a:pt x="1160" y="5628"/>
                    </a:lnTo>
                    <a:cubicBezTo>
                      <a:pt x="1303" y="5628"/>
                      <a:pt x="1428" y="5512"/>
                      <a:pt x="1446" y="5369"/>
                    </a:cubicBezTo>
                    <a:cubicBezTo>
                      <a:pt x="1740" y="1854"/>
                      <a:pt x="598" y="186"/>
                      <a:pt x="553" y="123"/>
                    </a:cubicBezTo>
                    <a:cubicBezTo>
                      <a:pt x="499" y="42"/>
                      <a:pt x="412" y="0"/>
                      <a:pt x="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8" name="Google Shape;288;p14"/>
            <p:cNvGrpSpPr/>
            <p:nvPr/>
          </p:nvGrpSpPr>
          <p:grpSpPr>
            <a:xfrm flipH="1" rot="-8307825">
              <a:off x="8263694" y="204519"/>
              <a:ext cx="940272" cy="852834"/>
              <a:chOff x="4357538" y="2124225"/>
              <a:chExt cx="748037" cy="678475"/>
            </a:xfrm>
          </p:grpSpPr>
          <p:sp>
            <p:nvSpPr>
              <p:cNvPr id="289" name="Google Shape;289;p14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14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14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14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14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96" name="Google Shape;296;p15"/>
          <p:cNvSpPr txBox="1"/>
          <p:nvPr>
            <p:ph type="title"/>
          </p:nvPr>
        </p:nvSpPr>
        <p:spPr>
          <a:xfrm>
            <a:off x="720000" y="539500"/>
            <a:ext cx="7704000" cy="678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6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00" name="Google Shape;300;p16"/>
          <p:cNvGrpSpPr/>
          <p:nvPr/>
        </p:nvGrpSpPr>
        <p:grpSpPr>
          <a:xfrm>
            <a:off x="-124332" y="-143103"/>
            <a:ext cx="9582563" cy="5466190"/>
            <a:chOff x="-124332" y="-156740"/>
            <a:chExt cx="9582563" cy="5466190"/>
          </a:xfrm>
        </p:grpSpPr>
        <p:grpSp>
          <p:nvGrpSpPr>
            <p:cNvPr id="301" name="Google Shape;301;p16"/>
            <p:cNvGrpSpPr/>
            <p:nvPr/>
          </p:nvGrpSpPr>
          <p:grpSpPr>
            <a:xfrm>
              <a:off x="-124332" y="4254367"/>
              <a:ext cx="1035451" cy="1055083"/>
              <a:chOff x="-124332" y="4254367"/>
              <a:chExt cx="1035451" cy="1055083"/>
            </a:xfrm>
          </p:grpSpPr>
          <p:sp>
            <p:nvSpPr>
              <p:cNvPr id="302" name="Google Shape;302;p16"/>
              <p:cNvSpPr/>
              <p:nvPr/>
            </p:nvSpPr>
            <p:spPr>
              <a:xfrm rot="1570958">
                <a:off x="63688" y="4312790"/>
                <a:ext cx="343745" cy="339417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16"/>
              <p:cNvSpPr/>
              <p:nvPr/>
            </p:nvSpPr>
            <p:spPr>
              <a:xfrm rot="1570852">
                <a:off x="430641" y="4570735"/>
                <a:ext cx="429428" cy="331268"/>
              </a:xfrm>
              <a:custGeom>
                <a:rect b="b" l="l" r="r" t="t"/>
                <a:pathLst>
                  <a:path extrusionOk="0" h="8383" w="10867">
                    <a:moveTo>
                      <a:pt x="7799" y="1"/>
                    </a:moveTo>
                    <a:cubicBezTo>
                      <a:pt x="5910" y="1"/>
                      <a:pt x="3591" y="271"/>
                      <a:pt x="2195" y="1409"/>
                    </a:cubicBezTo>
                    <a:cubicBezTo>
                      <a:pt x="420" y="2854"/>
                      <a:pt x="1" y="5807"/>
                      <a:pt x="1606" y="6940"/>
                    </a:cubicBezTo>
                    <a:cubicBezTo>
                      <a:pt x="1930" y="7978"/>
                      <a:pt x="3014" y="8382"/>
                      <a:pt x="4179" y="8382"/>
                    </a:cubicBezTo>
                    <a:cubicBezTo>
                      <a:pt x="5294" y="8382"/>
                      <a:pt x="6483" y="8012"/>
                      <a:pt x="7146" y="7475"/>
                    </a:cubicBezTo>
                    <a:cubicBezTo>
                      <a:pt x="9796" y="5307"/>
                      <a:pt x="10867" y="222"/>
                      <a:pt x="10867" y="222"/>
                    </a:cubicBezTo>
                    <a:cubicBezTo>
                      <a:pt x="10867" y="222"/>
                      <a:pt x="9509" y="1"/>
                      <a:pt x="7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16"/>
              <p:cNvSpPr/>
              <p:nvPr/>
            </p:nvSpPr>
            <p:spPr>
              <a:xfrm rot="1570852">
                <a:off x="276038" y="4593141"/>
                <a:ext cx="344111" cy="675024"/>
              </a:xfrm>
              <a:custGeom>
                <a:rect b="b" l="l" r="r" t="t"/>
                <a:pathLst>
                  <a:path extrusionOk="0" h="17082" w="8708">
                    <a:moveTo>
                      <a:pt x="8708" y="0"/>
                    </a:moveTo>
                    <a:cubicBezTo>
                      <a:pt x="447" y="2783"/>
                      <a:pt x="1" y="13828"/>
                      <a:pt x="134" y="16718"/>
                    </a:cubicBezTo>
                    <a:cubicBezTo>
                      <a:pt x="145" y="17018"/>
                      <a:pt x="305" y="17081"/>
                      <a:pt x="438" y="17081"/>
                    </a:cubicBezTo>
                    <a:cubicBezTo>
                      <a:pt x="534" y="17081"/>
                      <a:pt x="616" y="17048"/>
                      <a:pt x="616" y="17048"/>
                    </a:cubicBezTo>
                    <a:cubicBezTo>
                      <a:pt x="910" y="2856"/>
                      <a:pt x="8706" y="1"/>
                      <a:pt x="87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16"/>
              <p:cNvSpPr/>
              <p:nvPr/>
            </p:nvSpPr>
            <p:spPr>
              <a:xfrm rot="1570852">
                <a:off x="6947" y="4426934"/>
                <a:ext cx="343756" cy="675024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16"/>
              <p:cNvSpPr/>
              <p:nvPr/>
            </p:nvSpPr>
            <p:spPr>
              <a:xfrm>
                <a:off x="39499" y="4922111"/>
                <a:ext cx="442477" cy="221061"/>
              </a:xfrm>
              <a:custGeom>
                <a:rect b="b" l="l" r="r" t="t"/>
                <a:pathLst>
                  <a:path extrusionOk="0" h="5594" w="11197">
                    <a:moveTo>
                      <a:pt x="5603" y="0"/>
                    </a:moveTo>
                    <a:cubicBezTo>
                      <a:pt x="2508" y="0"/>
                      <a:pt x="1" y="2507"/>
                      <a:pt x="1" y="5594"/>
                    </a:cubicBezTo>
                    <a:lnTo>
                      <a:pt x="11197" y="5594"/>
                    </a:lnTo>
                    <a:cubicBezTo>
                      <a:pt x="11197" y="2507"/>
                      <a:pt x="8690" y="0"/>
                      <a:pt x="56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7" name="Google Shape;307;p16"/>
            <p:cNvGrpSpPr/>
            <p:nvPr/>
          </p:nvGrpSpPr>
          <p:grpSpPr>
            <a:xfrm>
              <a:off x="8476205" y="-156740"/>
              <a:ext cx="982026" cy="1211204"/>
              <a:chOff x="8317001" y="-156740"/>
              <a:chExt cx="982026" cy="1211204"/>
            </a:xfrm>
          </p:grpSpPr>
          <p:grpSp>
            <p:nvGrpSpPr>
              <p:cNvPr id="308" name="Google Shape;308;p16"/>
              <p:cNvGrpSpPr/>
              <p:nvPr/>
            </p:nvGrpSpPr>
            <p:grpSpPr>
              <a:xfrm rot="-6727455">
                <a:off x="8569478" y="237576"/>
                <a:ext cx="477513" cy="865472"/>
                <a:chOff x="1683475" y="2251738"/>
                <a:chExt cx="310925" cy="563525"/>
              </a:xfrm>
            </p:grpSpPr>
            <p:sp>
              <p:nvSpPr>
                <p:cNvPr id="309" name="Google Shape;309;p16"/>
                <p:cNvSpPr/>
                <p:nvPr/>
              </p:nvSpPr>
              <p:spPr>
                <a:xfrm>
                  <a:off x="1683475" y="2251738"/>
                  <a:ext cx="301775" cy="297975"/>
                </a:xfrm>
                <a:custGeom>
                  <a:rect b="b" l="l" r="r" t="t"/>
                  <a:pathLst>
                    <a:path extrusionOk="0" h="11919" w="12071">
                      <a:moveTo>
                        <a:pt x="116" y="0"/>
                      </a:moveTo>
                      <a:lnTo>
                        <a:pt x="116" y="0"/>
                      </a:lnTo>
                      <a:cubicBezTo>
                        <a:pt x="116" y="0"/>
                        <a:pt x="0" y="6477"/>
                        <a:pt x="2623" y="9849"/>
                      </a:cubicBezTo>
                      <a:cubicBezTo>
                        <a:pt x="3463" y="10932"/>
                        <a:pt x="5455" y="11918"/>
                        <a:pt x="7145" y="11918"/>
                      </a:cubicBezTo>
                      <a:cubicBezTo>
                        <a:pt x="8128" y="11918"/>
                        <a:pt x="9009" y="11584"/>
                        <a:pt x="9501" y="10741"/>
                      </a:cubicBezTo>
                      <a:cubicBezTo>
                        <a:pt x="11767" y="9813"/>
                        <a:pt x="12070" y="6102"/>
                        <a:pt x="10322" y="3854"/>
                      </a:cubicBezTo>
                      <a:cubicBezTo>
                        <a:pt x="7699" y="482"/>
                        <a:pt x="117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0" name="Google Shape;310;p16"/>
                <p:cNvSpPr/>
                <p:nvPr/>
              </p:nvSpPr>
              <p:spPr>
                <a:xfrm>
                  <a:off x="1776925" y="2388213"/>
                  <a:ext cx="217475" cy="427050"/>
                </a:xfrm>
                <a:custGeom>
                  <a:rect b="b" l="l" r="r" t="t"/>
                  <a:pathLst>
                    <a:path extrusionOk="0" h="17082" w="8699">
                      <a:moveTo>
                        <a:pt x="0" y="1"/>
                      </a:moveTo>
                      <a:cubicBezTo>
                        <a:pt x="1" y="1"/>
                        <a:pt x="7788" y="2866"/>
                        <a:pt x="8083" y="17049"/>
                      </a:cubicBezTo>
                      <a:cubicBezTo>
                        <a:pt x="8083" y="17049"/>
                        <a:pt x="8164" y="17082"/>
                        <a:pt x="8261" y="17082"/>
                      </a:cubicBezTo>
                      <a:cubicBezTo>
                        <a:pt x="8395" y="17082"/>
                        <a:pt x="8558" y="17019"/>
                        <a:pt x="8573" y="16719"/>
                      </a:cubicBezTo>
                      <a:cubicBezTo>
                        <a:pt x="8698" y="13837"/>
                        <a:pt x="8252" y="279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11" name="Google Shape;311;p16"/>
              <p:cNvGrpSpPr/>
              <p:nvPr/>
            </p:nvGrpSpPr>
            <p:grpSpPr>
              <a:xfrm rot="-6571294">
                <a:off x="8512407" y="-185131"/>
                <a:ext cx="464498" cy="742791"/>
                <a:chOff x="1976075" y="2350788"/>
                <a:chExt cx="302450" cy="483675"/>
              </a:xfrm>
            </p:grpSpPr>
            <p:sp>
              <p:nvSpPr>
                <p:cNvPr id="312" name="Google Shape;312;p16"/>
                <p:cNvSpPr/>
                <p:nvPr/>
              </p:nvSpPr>
              <p:spPr>
                <a:xfrm>
                  <a:off x="2006850" y="2350788"/>
                  <a:ext cx="271675" cy="209575"/>
                </a:xfrm>
                <a:custGeom>
                  <a:rect b="b" l="l" r="r" t="t"/>
                  <a:pathLst>
                    <a:path extrusionOk="0" h="8383" w="10867">
                      <a:moveTo>
                        <a:pt x="7799" y="1"/>
                      </a:moveTo>
                      <a:cubicBezTo>
                        <a:pt x="5910" y="1"/>
                        <a:pt x="3591" y="271"/>
                        <a:pt x="2195" y="1409"/>
                      </a:cubicBezTo>
                      <a:cubicBezTo>
                        <a:pt x="420" y="2854"/>
                        <a:pt x="1" y="5807"/>
                        <a:pt x="1606" y="6940"/>
                      </a:cubicBezTo>
                      <a:cubicBezTo>
                        <a:pt x="1930" y="7978"/>
                        <a:pt x="3014" y="8382"/>
                        <a:pt x="4179" y="8382"/>
                      </a:cubicBezTo>
                      <a:cubicBezTo>
                        <a:pt x="5294" y="8382"/>
                        <a:pt x="6483" y="8012"/>
                        <a:pt x="7146" y="7475"/>
                      </a:cubicBezTo>
                      <a:cubicBezTo>
                        <a:pt x="9796" y="5307"/>
                        <a:pt x="10867" y="222"/>
                        <a:pt x="10867" y="222"/>
                      </a:cubicBezTo>
                      <a:cubicBezTo>
                        <a:pt x="10867" y="222"/>
                        <a:pt x="9509" y="1"/>
                        <a:pt x="77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3" name="Google Shape;313;p16"/>
                <p:cNvSpPr/>
                <p:nvPr/>
              </p:nvSpPr>
              <p:spPr>
                <a:xfrm>
                  <a:off x="1976075" y="2407413"/>
                  <a:ext cx="217700" cy="427050"/>
                </a:xfrm>
                <a:custGeom>
                  <a:rect b="b" l="l" r="r" t="t"/>
                  <a:pathLst>
                    <a:path extrusionOk="0" h="17082" w="8708">
                      <a:moveTo>
                        <a:pt x="8708" y="0"/>
                      </a:moveTo>
                      <a:cubicBezTo>
                        <a:pt x="447" y="2783"/>
                        <a:pt x="1" y="13828"/>
                        <a:pt x="134" y="16718"/>
                      </a:cubicBezTo>
                      <a:cubicBezTo>
                        <a:pt x="145" y="17018"/>
                        <a:pt x="305" y="17081"/>
                        <a:pt x="438" y="17081"/>
                      </a:cubicBezTo>
                      <a:cubicBezTo>
                        <a:pt x="534" y="17081"/>
                        <a:pt x="616" y="17048"/>
                        <a:pt x="616" y="17048"/>
                      </a:cubicBezTo>
                      <a:cubicBezTo>
                        <a:pt x="910" y="2856"/>
                        <a:pt x="8706" y="1"/>
                        <a:pt x="870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7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17" name="Google Shape;317;p17"/>
          <p:cNvGrpSpPr/>
          <p:nvPr/>
        </p:nvGrpSpPr>
        <p:grpSpPr>
          <a:xfrm>
            <a:off x="-149787" y="-84629"/>
            <a:ext cx="9110085" cy="5304007"/>
            <a:chOff x="-149787" y="-84629"/>
            <a:chExt cx="9110085" cy="5304007"/>
          </a:xfrm>
        </p:grpSpPr>
        <p:grpSp>
          <p:nvGrpSpPr>
            <p:cNvPr id="318" name="Google Shape;318;p17"/>
            <p:cNvGrpSpPr/>
            <p:nvPr/>
          </p:nvGrpSpPr>
          <p:grpSpPr>
            <a:xfrm>
              <a:off x="7884987" y="4530097"/>
              <a:ext cx="1075311" cy="689281"/>
              <a:chOff x="7884987" y="4530097"/>
              <a:chExt cx="1075311" cy="689281"/>
            </a:xfrm>
          </p:grpSpPr>
          <p:grpSp>
            <p:nvGrpSpPr>
              <p:cNvPr id="319" name="Google Shape;319;p17"/>
              <p:cNvGrpSpPr/>
              <p:nvPr/>
            </p:nvGrpSpPr>
            <p:grpSpPr>
              <a:xfrm>
                <a:off x="8355846" y="4530097"/>
                <a:ext cx="604452" cy="689281"/>
                <a:chOff x="3806875" y="2468975"/>
                <a:chExt cx="314950" cy="359150"/>
              </a:xfrm>
            </p:grpSpPr>
            <p:sp>
              <p:nvSpPr>
                <p:cNvPr id="320" name="Google Shape;320;p17"/>
                <p:cNvSpPr/>
                <p:nvPr/>
              </p:nvSpPr>
              <p:spPr>
                <a:xfrm>
                  <a:off x="3806875" y="2468975"/>
                  <a:ext cx="314950" cy="306575"/>
                </a:xfrm>
                <a:custGeom>
                  <a:rect b="b" l="l" r="r" t="t"/>
                  <a:pathLst>
                    <a:path extrusionOk="0" h="12263" w="12598">
                      <a:moveTo>
                        <a:pt x="10257" y="1"/>
                      </a:moveTo>
                      <a:cubicBezTo>
                        <a:pt x="7167" y="1"/>
                        <a:pt x="4115" y="1426"/>
                        <a:pt x="2160" y="4124"/>
                      </a:cubicBezTo>
                      <a:cubicBezTo>
                        <a:pt x="1" y="7104"/>
                        <a:pt x="1187" y="8843"/>
                        <a:pt x="2561" y="11984"/>
                      </a:cubicBezTo>
                      <a:cubicBezTo>
                        <a:pt x="3818" y="12105"/>
                        <a:pt x="4887" y="12262"/>
                        <a:pt x="5845" y="12262"/>
                      </a:cubicBezTo>
                      <a:cubicBezTo>
                        <a:pt x="7481" y="12262"/>
                        <a:pt x="8790" y="11803"/>
                        <a:pt x="10153" y="9923"/>
                      </a:cubicBezTo>
                      <a:cubicBezTo>
                        <a:pt x="12312" y="6952"/>
                        <a:pt x="12597" y="3188"/>
                        <a:pt x="11223" y="47"/>
                      </a:cubicBezTo>
                      <a:cubicBezTo>
                        <a:pt x="10902" y="16"/>
                        <a:pt x="10579" y="1"/>
                        <a:pt x="10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1" name="Google Shape;321;p17"/>
                <p:cNvSpPr/>
                <p:nvPr/>
              </p:nvSpPr>
              <p:spPr>
                <a:xfrm>
                  <a:off x="3822050" y="2542275"/>
                  <a:ext cx="239775" cy="285850"/>
                </a:xfrm>
                <a:custGeom>
                  <a:rect b="b" l="l" r="r" t="t"/>
                  <a:pathLst>
                    <a:path extrusionOk="0" h="11434" w="9591">
                      <a:moveTo>
                        <a:pt x="5317" y="1"/>
                      </a:moveTo>
                      <a:cubicBezTo>
                        <a:pt x="5235" y="1"/>
                        <a:pt x="5152" y="55"/>
                        <a:pt x="5148" y="157"/>
                      </a:cubicBezTo>
                      <a:lnTo>
                        <a:pt x="4889" y="3993"/>
                      </a:lnTo>
                      <a:lnTo>
                        <a:pt x="3337" y="6126"/>
                      </a:lnTo>
                      <a:cubicBezTo>
                        <a:pt x="3301" y="6175"/>
                        <a:pt x="3250" y="6198"/>
                        <a:pt x="3200" y="6198"/>
                      </a:cubicBezTo>
                      <a:cubicBezTo>
                        <a:pt x="3124" y="6198"/>
                        <a:pt x="3050" y="6146"/>
                        <a:pt x="3033" y="6054"/>
                      </a:cubicBezTo>
                      <a:lnTo>
                        <a:pt x="2703" y="3967"/>
                      </a:lnTo>
                      <a:cubicBezTo>
                        <a:pt x="2691" y="3873"/>
                        <a:pt x="2617" y="3828"/>
                        <a:pt x="2542" y="3828"/>
                      </a:cubicBezTo>
                      <a:cubicBezTo>
                        <a:pt x="2461" y="3828"/>
                        <a:pt x="2378" y="3882"/>
                        <a:pt x="2373" y="3984"/>
                      </a:cubicBezTo>
                      <a:lnTo>
                        <a:pt x="2115" y="7821"/>
                      </a:lnTo>
                      <a:lnTo>
                        <a:pt x="0" y="10729"/>
                      </a:lnTo>
                      <a:lnTo>
                        <a:pt x="964" y="11434"/>
                      </a:lnTo>
                      <a:lnTo>
                        <a:pt x="3078" y="8516"/>
                      </a:lnTo>
                      <a:lnTo>
                        <a:pt x="6638" y="7080"/>
                      </a:lnTo>
                      <a:cubicBezTo>
                        <a:pt x="6816" y="7012"/>
                        <a:pt x="6751" y="6757"/>
                        <a:pt x="6575" y="6757"/>
                      </a:cubicBezTo>
                      <a:cubicBezTo>
                        <a:pt x="6566" y="6757"/>
                        <a:pt x="6557" y="6758"/>
                        <a:pt x="6548" y="6759"/>
                      </a:cubicBezTo>
                      <a:lnTo>
                        <a:pt x="4461" y="7089"/>
                      </a:lnTo>
                      <a:cubicBezTo>
                        <a:pt x="4451" y="7091"/>
                        <a:pt x="4441" y="7092"/>
                        <a:pt x="4431" y="7092"/>
                      </a:cubicBezTo>
                      <a:cubicBezTo>
                        <a:pt x="4304" y="7092"/>
                        <a:pt x="4217" y="6937"/>
                        <a:pt x="4300" y="6821"/>
                      </a:cubicBezTo>
                      <a:lnTo>
                        <a:pt x="5853" y="4689"/>
                      </a:lnTo>
                      <a:lnTo>
                        <a:pt x="9412" y="3253"/>
                      </a:lnTo>
                      <a:cubicBezTo>
                        <a:pt x="9591" y="3185"/>
                        <a:pt x="9534" y="2930"/>
                        <a:pt x="9350" y="2930"/>
                      </a:cubicBezTo>
                      <a:cubicBezTo>
                        <a:pt x="9341" y="2930"/>
                        <a:pt x="9332" y="2931"/>
                        <a:pt x="9323" y="2932"/>
                      </a:cubicBezTo>
                      <a:lnTo>
                        <a:pt x="7173" y="3271"/>
                      </a:lnTo>
                      <a:cubicBezTo>
                        <a:pt x="7162" y="3273"/>
                        <a:pt x="7151" y="3274"/>
                        <a:pt x="7140" y="3274"/>
                      </a:cubicBezTo>
                      <a:cubicBezTo>
                        <a:pt x="7022" y="3274"/>
                        <a:pt x="6937" y="3144"/>
                        <a:pt x="6994" y="3030"/>
                      </a:cubicBezTo>
                      <a:lnTo>
                        <a:pt x="8261" y="648"/>
                      </a:lnTo>
                      <a:cubicBezTo>
                        <a:pt x="8326" y="518"/>
                        <a:pt x="8225" y="397"/>
                        <a:pt x="8110" y="397"/>
                      </a:cubicBezTo>
                      <a:cubicBezTo>
                        <a:pt x="8067" y="397"/>
                        <a:pt x="8023" y="413"/>
                        <a:pt x="7985" y="452"/>
                      </a:cubicBezTo>
                      <a:lnTo>
                        <a:pt x="6111" y="2388"/>
                      </a:lnTo>
                      <a:cubicBezTo>
                        <a:pt x="6077" y="2422"/>
                        <a:pt x="6033" y="2438"/>
                        <a:pt x="5991" y="2438"/>
                      </a:cubicBezTo>
                      <a:cubicBezTo>
                        <a:pt x="5912" y="2438"/>
                        <a:pt x="5837" y="2385"/>
                        <a:pt x="5826" y="2298"/>
                      </a:cubicBezTo>
                      <a:lnTo>
                        <a:pt x="5478" y="140"/>
                      </a:lnTo>
                      <a:cubicBezTo>
                        <a:pt x="5465" y="46"/>
                        <a:pt x="5391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22" name="Google Shape;322;p17"/>
              <p:cNvGrpSpPr/>
              <p:nvPr/>
            </p:nvGrpSpPr>
            <p:grpSpPr>
              <a:xfrm rot="-4695396">
                <a:off x="7816540" y="4697450"/>
                <a:ext cx="607745" cy="354578"/>
                <a:chOff x="3847025" y="3304850"/>
                <a:chExt cx="402125" cy="234613"/>
              </a:xfrm>
            </p:grpSpPr>
            <p:sp>
              <p:nvSpPr>
                <p:cNvPr id="323" name="Google Shape;323;p17"/>
                <p:cNvSpPr/>
                <p:nvPr/>
              </p:nvSpPr>
              <p:spPr>
                <a:xfrm>
                  <a:off x="3907505" y="3304850"/>
                  <a:ext cx="341645" cy="234613"/>
                </a:xfrm>
                <a:custGeom>
                  <a:rect b="b" l="l" r="r" t="t"/>
                  <a:pathLst>
                    <a:path extrusionOk="0" h="4430" w="6451">
                      <a:moveTo>
                        <a:pt x="3053" y="0"/>
                      </a:moveTo>
                      <a:cubicBezTo>
                        <a:pt x="2811" y="0"/>
                        <a:pt x="2566" y="20"/>
                        <a:pt x="2320" y="61"/>
                      </a:cubicBezTo>
                      <a:cubicBezTo>
                        <a:pt x="714" y="329"/>
                        <a:pt x="545" y="1248"/>
                        <a:pt x="1" y="2666"/>
                      </a:cubicBezTo>
                      <a:cubicBezTo>
                        <a:pt x="847" y="3683"/>
                        <a:pt x="1308" y="4430"/>
                        <a:pt x="2472" y="4430"/>
                      </a:cubicBezTo>
                      <a:cubicBezTo>
                        <a:pt x="2646" y="4430"/>
                        <a:pt x="2835" y="4413"/>
                        <a:pt x="3043" y="4379"/>
                      </a:cubicBezTo>
                      <a:cubicBezTo>
                        <a:pt x="4648" y="4111"/>
                        <a:pt x="5906" y="3005"/>
                        <a:pt x="6450" y="1586"/>
                      </a:cubicBezTo>
                      <a:cubicBezTo>
                        <a:pt x="5627" y="605"/>
                        <a:pt x="4388" y="0"/>
                        <a:pt x="305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4" name="Google Shape;324;p17"/>
                <p:cNvSpPr/>
                <p:nvPr/>
              </p:nvSpPr>
              <p:spPr>
                <a:xfrm>
                  <a:off x="3847025" y="3348701"/>
                  <a:ext cx="309022" cy="142145"/>
                </a:xfrm>
                <a:custGeom>
                  <a:rect b="b" l="l" r="r" t="t"/>
                  <a:pathLst>
                    <a:path extrusionOk="0" h="2684" w="5835">
                      <a:moveTo>
                        <a:pt x="4967" y="1"/>
                      </a:moveTo>
                      <a:cubicBezTo>
                        <a:pt x="4950" y="1"/>
                        <a:pt x="4932" y="6"/>
                        <a:pt x="4916" y="18"/>
                      </a:cubicBezTo>
                      <a:lnTo>
                        <a:pt x="3649" y="1151"/>
                      </a:lnTo>
                      <a:lnTo>
                        <a:pt x="2490" y="1347"/>
                      </a:lnTo>
                      <a:cubicBezTo>
                        <a:pt x="2486" y="1348"/>
                        <a:pt x="2482" y="1348"/>
                        <a:pt x="2479" y="1348"/>
                      </a:cubicBezTo>
                      <a:cubicBezTo>
                        <a:pt x="2422" y="1348"/>
                        <a:pt x="2385" y="1282"/>
                        <a:pt x="2418" y="1231"/>
                      </a:cubicBezTo>
                      <a:lnTo>
                        <a:pt x="2962" y="464"/>
                      </a:lnTo>
                      <a:cubicBezTo>
                        <a:pt x="3003" y="410"/>
                        <a:pt x="2956" y="345"/>
                        <a:pt x="2903" y="345"/>
                      </a:cubicBezTo>
                      <a:cubicBezTo>
                        <a:pt x="2887" y="345"/>
                        <a:pt x="2870" y="351"/>
                        <a:pt x="2855" y="366"/>
                      </a:cubicBezTo>
                      <a:lnTo>
                        <a:pt x="1580" y="1499"/>
                      </a:lnTo>
                      <a:lnTo>
                        <a:pt x="1" y="1758"/>
                      </a:lnTo>
                      <a:lnTo>
                        <a:pt x="90" y="2284"/>
                      </a:lnTo>
                      <a:lnTo>
                        <a:pt x="1669" y="2016"/>
                      </a:lnTo>
                      <a:lnTo>
                        <a:pt x="3239" y="2677"/>
                      </a:lnTo>
                      <a:cubicBezTo>
                        <a:pt x="3249" y="2681"/>
                        <a:pt x="3259" y="2683"/>
                        <a:pt x="3269" y="2683"/>
                      </a:cubicBezTo>
                      <a:cubicBezTo>
                        <a:pt x="3333" y="2683"/>
                        <a:pt x="3372" y="2589"/>
                        <a:pt x="3310" y="2543"/>
                      </a:cubicBezTo>
                      <a:lnTo>
                        <a:pt x="2543" y="1999"/>
                      </a:lnTo>
                      <a:cubicBezTo>
                        <a:pt x="2490" y="1963"/>
                        <a:pt x="2516" y="1874"/>
                        <a:pt x="2579" y="1865"/>
                      </a:cubicBezTo>
                      <a:lnTo>
                        <a:pt x="3730" y="1668"/>
                      </a:lnTo>
                      <a:lnTo>
                        <a:pt x="5309" y="2329"/>
                      </a:lnTo>
                      <a:cubicBezTo>
                        <a:pt x="5319" y="2333"/>
                        <a:pt x="5329" y="2335"/>
                        <a:pt x="5339" y="2335"/>
                      </a:cubicBezTo>
                      <a:cubicBezTo>
                        <a:pt x="5403" y="2335"/>
                        <a:pt x="5442" y="2241"/>
                        <a:pt x="5380" y="2195"/>
                      </a:cubicBezTo>
                      <a:lnTo>
                        <a:pt x="4595" y="1633"/>
                      </a:lnTo>
                      <a:cubicBezTo>
                        <a:pt x="4541" y="1597"/>
                        <a:pt x="4550" y="1526"/>
                        <a:pt x="4613" y="1508"/>
                      </a:cubicBezTo>
                      <a:lnTo>
                        <a:pt x="5755" y="1142"/>
                      </a:lnTo>
                      <a:cubicBezTo>
                        <a:pt x="5835" y="1115"/>
                        <a:pt x="5817" y="999"/>
                        <a:pt x="5728" y="999"/>
                      </a:cubicBezTo>
                      <a:lnTo>
                        <a:pt x="4533" y="1026"/>
                      </a:lnTo>
                      <a:cubicBezTo>
                        <a:pt x="4470" y="1026"/>
                        <a:pt x="4434" y="955"/>
                        <a:pt x="4470" y="910"/>
                      </a:cubicBezTo>
                      <a:lnTo>
                        <a:pt x="5032" y="116"/>
                      </a:lnTo>
                      <a:cubicBezTo>
                        <a:pt x="5073" y="61"/>
                        <a:pt x="5024" y="1"/>
                        <a:pt x="49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25" name="Google Shape;325;p17"/>
            <p:cNvGrpSpPr/>
            <p:nvPr/>
          </p:nvGrpSpPr>
          <p:grpSpPr>
            <a:xfrm rot="2700000">
              <a:off x="26835" y="19254"/>
              <a:ext cx="604461" cy="749939"/>
              <a:chOff x="3450925" y="1831950"/>
              <a:chExt cx="314950" cy="390750"/>
            </a:xfrm>
          </p:grpSpPr>
          <p:sp>
            <p:nvSpPr>
              <p:cNvPr id="326" name="Google Shape;326;p17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17"/>
              <p:cNvSpPr/>
              <p:nvPr/>
            </p:nvSpPr>
            <p:spPr>
              <a:xfrm>
                <a:off x="3466100" y="1905250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17"/>
              <p:cNvSpPr/>
              <p:nvPr/>
            </p:nvSpPr>
            <p:spPr>
              <a:xfrm>
                <a:off x="3516275" y="2111950"/>
                <a:ext cx="161275" cy="110750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17"/>
              <p:cNvSpPr/>
              <p:nvPr/>
            </p:nvSpPr>
            <p:spPr>
              <a:xfrm>
                <a:off x="3487725" y="2132650"/>
                <a:ext cx="145875" cy="67100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18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18"/>
          <p:cNvSpPr txBox="1"/>
          <p:nvPr>
            <p:ph type="title"/>
          </p:nvPr>
        </p:nvSpPr>
        <p:spPr>
          <a:xfrm>
            <a:off x="720000" y="912163"/>
            <a:ext cx="2638500" cy="189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3" name="Google Shape;333;p18"/>
          <p:cNvSpPr txBox="1"/>
          <p:nvPr>
            <p:ph idx="1" type="subTitle"/>
          </p:nvPr>
        </p:nvSpPr>
        <p:spPr>
          <a:xfrm>
            <a:off x="720000" y="3115038"/>
            <a:ext cx="2638500" cy="11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18"/>
          <p:cNvSpPr/>
          <p:nvPr>
            <p:ph idx="2" type="pic"/>
          </p:nvPr>
        </p:nvSpPr>
        <p:spPr>
          <a:xfrm>
            <a:off x="4054075" y="798650"/>
            <a:ext cx="4376700" cy="35463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335" name="Google Shape;335;p18"/>
          <p:cNvGrpSpPr/>
          <p:nvPr/>
        </p:nvGrpSpPr>
        <p:grpSpPr>
          <a:xfrm>
            <a:off x="-409344" y="-174050"/>
            <a:ext cx="9923854" cy="4970037"/>
            <a:chOff x="-409344" y="-174050"/>
            <a:chExt cx="9923854" cy="4970037"/>
          </a:xfrm>
        </p:grpSpPr>
        <p:grpSp>
          <p:nvGrpSpPr>
            <p:cNvPr id="336" name="Google Shape;336;p18"/>
            <p:cNvGrpSpPr/>
            <p:nvPr/>
          </p:nvGrpSpPr>
          <p:grpSpPr>
            <a:xfrm flipH="1" rot="5837887">
              <a:off x="-155502" y="3919671"/>
              <a:ext cx="592693" cy="1033459"/>
              <a:chOff x="1237799" y="2100271"/>
              <a:chExt cx="349540" cy="609481"/>
            </a:xfrm>
          </p:grpSpPr>
          <p:sp>
            <p:nvSpPr>
              <p:cNvPr id="337" name="Google Shape;337;p18"/>
              <p:cNvSpPr/>
              <p:nvPr/>
            </p:nvSpPr>
            <p:spPr>
              <a:xfrm rot="608544">
                <a:off x="1261678" y="2124514"/>
                <a:ext cx="301783" cy="297983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18"/>
              <p:cNvSpPr/>
              <p:nvPr/>
            </p:nvSpPr>
            <p:spPr>
              <a:xfrm rot="608544">
                <a:off x="1318934" y="2266878"/>
                <a:ext cx="217481" cy="427062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9" name="Google Shape;339;p18"/>
            <p:cNvGrpSpPr/>
            <p:nvPr/>
          </p:nvGrpSpPr>
          <p:grpSpPr>
            <a:xfrm flipH="1" rot="-7538836">
              <a:off x="8709034" y="-159164"/>
              <a:ext cx="527213" cy="955528"/>
              <a:chOff x="1156898" y="3430037"/>
              <a:chExt cx="310925" cy="563525"/>
            </a:xfrm>
          </p:grpSpPr>
          <p:sp>
            <p:nvSpPr>
              <p:cNvPr id="340" name="Google Shape;340;p18"/>
              <p:cNvSpPr/>
              <p:nvPr/>
            </p:nvSpPr>
            <p:spPr>
              <a:xfrm>
                <a:off x="1156898" y="3430037"/>
                <a:ext cx="301775" cy="297975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18"/>
              <p:cNvSpPr/>
              <p:nvPr/>
            </p:nvSpPr>
            <p:spPr>
              <a:xfrm>
                <a:off x="1250348" y="3566512"/>
                <a:ext cx="217475" cy="427050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19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19"/>
          <p:cNvSpPr txBox="1"/>
          <p:nvPr>
            <p:ph type="title"/>
          </p:nvPr>
        </p:nvSpPr>
        <p:spPr>
          <a:xfrm>
            <a:off x="3746925" y="3506700"/>
            <a:ext cx="46839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5" name="Google Shape;345;p19"/>
          <p:cNvSpPr txBox="1"/>
          <p:nvPr>
            <p:ph idx="2" type="title"/>
          </p:nvPr>
        </p:nvSpPr>
        <p:spPr>
          <a:xfrm>
            <a:off x="7014025" y="2419550"/>
            <a:ext cx="1416900" cy="9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6" name="Google Shape;346;p19"/>
          <p:cNvSpPr txBox="1"/>
          <p:nvPr>
            <p:ph idx="1" type="subTitle"/>
          </p:nvPr>
        </p:nvSpPr>
        <p:spPr>
          <a:xfrm>
            <a:off x="3746925" y="4181600"/>
            <a:ext cx="46839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19"/>
          <p:cNvSpPr/>
          <p:nvPr>
            <p:ph idx="3" type="pic"/>
          </p:nvPr>
        </p:nvSpPr>
        <p:spPr>
          <a:xfrm>
            <a:off x="713225" y="539500"/>
            <a:ext cx="5183400" cy="24114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348" name="Google Shape;348;p19"/>
          <p:cNvGrpSpPr/>
          <p:nvPr/>
        </p:nvGrpSpPr>
        <p:grpSpPr>
          <a:xfrm>
            <a:off x="-182046" y="-192077"/>
            <a:ext cx="9114464" cy="5614406"/>
            <a:chOff x="-182046" y="-192077"/>
            <a:chExt cx="9114464" cy="5614406"/>
          </a:xfrm>
        </p:grpSpPr>
        <p:grpSp>
          <p:nvGrpSpPr>
            <p:cNvPr id="349" name="Google Shape;349;p19"/>
            <p:cNvGrpSpPr/>
            <p:nvPr/>
          </p:nvGrpSpPr>
          <p:grpSpPr>
            <a:xfrm rot="-8606348">
              <a:off x="7830588" y="15437"/>
              <a:ext cx="940326" cy="852883"/>
              <a:chOff x="4357538" y="2124225"/>
              <a:chExt cx="748037" cy="678475"/>
            </a:xfrm>
          </p:grpSpPr>
          <p:sp>
            <p:nvSpPr>
              <p:cNvPr id="350" name="Google Shape;350;p19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19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5" name="Google Shape;355;p19"/>
            <p:cNvGrpSpPr/>
            <p:nvPr/>
          </p:nvGrpSpPr>
          <p:grpSpPr>
            <a:xfrm rot="1847414">
              <a:off x="2813786" y="4388854"/>
              <a:ext cx="940350" cy="852904"/>
              <a:chOff x="4357538" y="2124225"/>
              <a:chExt cx="748037" cy="678475"/>
            </a:xfrm>
          </p:grpSpPr>
          <p:sp>
            <p:nvSpPr>
              <p:cNvPr id="356" name="Google Shape;356;p19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1" name="Google Shape;361;p19"/>
            <p:cNvGrpSpPr/>
            <p:nvPr/>
          </p:nvGrpSpPr>
          <p:grpSpPr>
            <a:xfrm rot="8100000">
              <a:off x="-18209" y="15483"/>
              <a:ext cx="940353" cy="852907"/>
              <a:chOff x="4357538" y="2124225"/>
              <a:chExt cx="748037" cy="678475"/>
            </a:xfrm>
          </p:grpSpPr>
          <p:sp>
            <p:nvSpPr>
              <p:cNvPr id="362" name="Google Shape;362;p19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">
  <p:cSld name="CUSTOM_7_1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20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0" name="Google Shape;370;p20"/>
          <p:cNvSpPr txBox="1"/>
          <p:nvPr>
            <p:ph idx="1" type="subTitle"/>
          </p:nvPr>
        </p:nvSpPr>
        <p:spPr>
          <a:xfrm>
            <a:off x="1109150" y="2160198"/>
            <a:ext cx="19860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20"/>
          <p:cNvSpPr txBox="1"/>
          <p:nvPr>
            <p:ph idx="2" type="subTitle"/>
          </p:nvPr>
        </p:nvSpPr>
        <p:spPr>
          <a:xfrm>
            <a:off x="3578998" y="2160198"/>
            <a:ext cx="19860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20"/>
          <p:cNvSpPr txBox="1"/>
          <p:nvPr>
            <p:ph idx="3" type="subTitle"/>
          </p:nvPr>
        </p:nvSpPr>
        <p:spPr>
          <a:xfrm>
            <a:off x="2344074" y="3898398"/>
            <a:ext cx="19860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3" name="Google Shape;373;p20"/>
          <p:cNvSpPr txBox="1"/>
          <p:nvPr>
            <p:ph idx="4" type="subTitle"/>
          </p:nvPr>
        </p:nvSpPr>
        <p:spPr>
          <a:xfrm>
            <a:off x="4813923" y="3898398"/>
            <a:ext cx="19860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20"/>
          <p:cNvSpPr txBox="1"/>
          <p:nvPr>
            <p:ph idx="5" type="subTitle"/>
          </p:nvPr>
        </p:nvSpPr>
        <p:spPr>
          <a:xfrm>
            <a:off x="6048847" y="2160198"/>
            <a:ext cx="19860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20"/>
          <p:cNvSpPr txBox="1"/>
          <p:nvPr>
            <p:ph idx="6" type="subTitle"/>
          </p:nvPr>
        </p:nvSpPr>
        <p:spPr>
          <a:xfrm>
            <a:off x="1110055" y="1898713"/>
            <a:ext cx="1984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6" name="Google Shape;376;p20"/>
          <p:cNvSpPr txBox="1"/>
          <p:nvPr>
            <p:ph idx="7" type="subTitle"/>
          </p:nvPr>
        </p:nvSpPr>
        <p:spPr>
          <a:xfrm>
            <a:off x="3579900" y="1898713"/>
            <a:ext cx="1984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7" name="Google Shape;377;p20"/>
          <p:cNvSpPr txBox="1"/>
          <p:nvPr>
            <p:ph idx="8" type="subTitle"/>
          </p:nvPr>
        </p:nvSpPr>
        <p:spPr>
          <a:xfrm>
            <a:off x="6049745" y="1898713"/>
            <a:ext cx="1984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8" name="Google Shape;378;p20"/>
          <p:cNvSpPr txBox="1"/>
          <p:nvPr>
            <p:ph idx="9" type="subTitle"/>
          </p:nvPr>
        </p:nvSpPr>
        <p:spPr>
          <a:xfrm>
            <a:off x="2344978" y="3635775"/>
            <a:ext cx="1984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9" name="Google Shape;379;p20"/>
          <p:cNvSpPr txBox="1"/>
          <p:nvPr>
            <p:ph idx="13" type="subTitle"/>
          </p:nvPr>
        </p:nvSpPr>
        <p:spPr>
          <a:xfrm>
            <a:off x="4814822" y="3635775"/>
            <a:ext cx="1984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0" name="Google Shape;380;p20"/>
          <p:cNvSpPr txBox="1"/>
          <p:nvPr>
            <p:ph idx="14" type="title"/>
          </p:nvPr>
        </p:nvSpPr>
        <p:spPr>
          <a:xfrm>
            <a:off x="1109151" y="1374925"/>
            <a:ext cx="19860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81" name="Google Shape;381;p20"/>
          <p:cNvSpPr txBox="1"/>
          <p:nvPr>
            <p:ph idx="15" type="title"/>
          </p:nvPr>
        </p:nvSpPr>
        <p:spPr>
          <a:xfrm>
            <a:off x="3578976" y="1374925"/>
            <a:ext cx="19860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82" name="Google Shape;382;p20"/>
          <p:cNvSpPr txBox="1"/>
          <p:nvPr>
            <p:ph idx="16" type="title"/>
          </p:nvPr>
        </p:nvSpPr>
        <p:spPr>
          <a:xfrm>
            <a:off x="6048801" y="1374925"/>
            <a:ext cx="19860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83" name="Google Shape;383;p20"/>
          <p:cNvSpPr txBox="1"/>
          <p:nvPr>
            <p:ph idx="17" type="title"/>
          </p:nvPr>
        </p:nvSpPr>
        <p:spPr>
          <a:xfrm>
            <a:off x="2344088" y="3111975"/>
            <a:ext cx="19860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84" name="Google Shape;384;p20"/>
          <p:cNvSpPr txBox="1"/>
          <p:nvPr>
            <p:ph idx="18" type="title"/>
          </p:nvPr>
        </p:nvSpPr>
        <p:spPr>
          <a:xfrm>
            <a:off x="4813913" y="3111975"/>
            <a:ext cx="19860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385" name="Google Shape;385;p20"/>
          <p:cNvGrpSpPr/>
          <p:nvPr/>
        </p:nvGrpSpPr>
        <p:grpSpPr>
          <a:xfrm>
            <a:off x="-149787" y="-84629"/>
            <a:ext cx="9110085" cy="5304007"/>
            <a:chOff x="-149787" y="-84629"/>
            <a:chExt cx="9110085" cy="5304007"/>
          </a:xfrm>
        </p:grpSpPr>
        <p:grpSp>
          <p:nvGrpSpPr>
            <p:cNvPr id="386" name="Google Shape;386;p20"/>
            <p:cNvGrpSpPr/>
            <p:nvPr/>
          </p:nvGrpSpPr>
          <p:grpSpPr>
            <a:xfrm>
              <a:off x="7884987" y="4530097"/>
              <a:ext cx="1075311" cy="689281"/>
              <a:chOff x="7884987" y="4530097"/>
              <a:chExt cx="1075311" cy="689281"/>
            </a:xfrm>
          </p:grpSpPr>
          <p:grpSp>
            <p:nvGrpSpPr>
              <p:cNvPr id="387" name="Google Shape;387;p20"/>
              <p:cNvGrpSpPr/>
              <p:nvPr/>
            </p:nvGrpSpPr>
            <p:grpSpPr>
              <a:xfrm>
                <a:off x="8355846" y="4530097"/>
                <a:ext cx="604452" cy="689281"/>
                <a:chOff x="3806875" y="2468975"/>
                <a:chExt cx="314950" cy="359150"/>
              </a:xfrm>
            </p:grpSpPr>
            <p:sp>
              <p:nvSpPr>
                <p:cNvPr id="388" name="Google Shape;388;p20"/>
                <p:cNvSpPr/>
                <p:nvPr/>
              </p:nvSpPr>
              <p:spPr>
                <a:xfrm>
                  <a:off x="3806875" y="2468975"/>
                  <a:ext cx="314950" cy="306575"/>
                </a:xfrm>
                <a:custGeom>
                  <a:rect b="b" l="l" r="r" t="t"/>
                  <a:pathLst>
                    <a:path extrusionOk="0" h="12263" w="12598">
                      <a:moveTo>
                        <a:pt x="10257" y="1"/>
                      </a:moveTo>
                      <a:cubicBezTo>
                        <a:pt x="7167" y="1"/>
                        <a:pt x="4115" y="1426"/>
                        <a:pt x="2160" y="4124"/>
                      </a:cubicBezTo>
                      <a:cubicBezTo>
                        <a:pt x="1" y="7104"/>
                        <a:pt x="1187" y="8843"/>
                        <a:pt x="2561" y="11984"/>
                      </a:cubicBezTo>
                      <a:cubicBezTo>
                        <a:pt x="3818" y="12105"/>
                        <a:pt x="4887" y="12262"/>
                        <a:pt x="5845" y="12262"/>
                      </a:cubicBezTo>
                      <a:cubicBezTo>
                        <a:pt x="7481" y="12262"/>
                        <a:pt x="8790" y="11803"/>
                        <a:pt x="10153" y="9923"/>
                      </a:cubicBezTo>
                      <a:cubicBezTo>
                        <a:pt x="12312" y="6952"/>
                        <a:pt x="12597" y="3188"/>
                        <a:pt x="11223" y="47"/>
                      </a:cubicBezTo>
                      <a:cubicBezTo>
                        <a:pt x="10902" y="16"/>
                        <a:pt x="10579" y="1"/>
                        <a:pt x="10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9" name="Google Shape;389;p20"/>
                <p:cNvSpPr/>
                <p:nvPr/>
              </p:nvSpPr>
              <p:spPr>
                <a:xfrm>
                  <a:off x="3822050" y="2542275"/>
                  <a:ext cx="239775" cy="285850"/>
                </a:xfrm>
                <a:custGeom>
                  <a:rect b="b" l="l" r="r" t="t"/>
                  <a:pathLst>
                    <a:path extrusionOk="0" h="11434" w="9591">
                      <a:moveTo>
                        <a:pt x="5317" y="1"/>
                      </a:moveTo>
                      <a:cubicBezTo>
                        <a:pt x="5235" y="1"/>
                        <a:pt x="5152" y="55"/>
                        <a:pt x="5148" y="157"/>
                      </a:cubicBezTo>
                      <a:lnTo>
                        <a:pt x="4889" y="3993"/>
                      </a:lnTo>
                      <a:lnTo>
                        <a:pt x="3337" y="6126"/>
                      </a:lnTo>
                      <a:cubicBezTo>
                        <a:pt x="3301" y="6175"/>
                        <a:pt x="3250" y="6198"/>
                        <a:pt x="3200" y="6198"/>
                      </a:cubicBezTo>
                      <a:cubicBezTo>
                        <a:pt x="3124" y="6198"/>
                        <a:pt x="3050" y="6146"/>
                        <a:pt x="3033" y="6054"/>
                      </a:cubicBezTo>
                      <a:lnTo>
                        <a:pt x="2703" y="3967"/>
                      </a:lnTo>
                      <a:cubicBezTo>
                        <a:pt x="2691" y="3873"/>
                        <a:pt x="2617" y="3828"/>
                        <a:pt x="2542" y="3828"/>
                      </a:cubicBezTo>
                      <a:cubicBezTo>
                        <a:pt x="2461" y="3828"/>
                        <a:pt x="2378" y="3882"/>
                        <a:pt x="2373" y="3984"/>
                      </a:cubicBezTo>
                      <a:lnTo>
                        <a:pt x="2115" y="7821"/>
                      </a:lnTo>
                      <a:lnTo>
                        <a:pt x="0" y="10729"/>
                      </a:lnTo>
                      <a:lnTo>
                        <a:pt x="964" y="11434"/>
                      </a:lnTo>
                      <a:lnTo>
                        <a:pt x="3078" y="8516"/>
                      </a:lnTo>
                      <a:lnTo>
                        <a:pt x="6638" y="7080"/>
                      </a:lnTo>
                      <a:cubicBezTo>
                        <a:pt x="6816" y="7012"/>
                        <a:pt x="6751" y="6757"/>
                        <a:pt x="6575" y="6757"/>
                      </a:cubicBezTo>
                      <a:cubicBezTo>
                        <a:pt x="6566" y="6757"/>
                        <a:pt x="6557" y="6758"/>
                        <a:pt x="6548" y="6759"/>
                      </a:cubicBezTo>
                      <a:lnTo>
                        <a:pt x="4461" y="7089"/>
                      </a:lnTo>
                      <a:cubicBezTo>
                        <a:pt x="4451" y="7091"/>
                        <a:pt x="4441" y="7092"/>
                        <a:pt x="4431" y="7092"/>
                      </a:cubicBezTo>
                      <a:cubicBezTo>
                        <a:pt x="4304" y="7092"/>
                        <a:pt x="4217" y="6937"/>
                        <a:pt x="4300" y="6821"/>
                      </a:cubicBezTo>
                      <a:lnTo>
                        <a:pt x="5853" y="4689"/>
                      </a:lnTo>
                      <a:lnTo>
                        <a:pt x="9412" y="3253"/>
                      </a:lnTo>
                      <a:cubicBezTo>
                        <a:pt x="9591" y="3185"/>
                        <a:pt x="9534" y="2930"/>
                        <a:pt x="9350" y="2930"/>
                      </a:cubicBezTo>
                      <a:cubicBezTo>
                        <a:pt x="9341" y="2930"/>
                        <a:pt x="9332" y="2931"/>
                        <a:pt x="9323" y="2932"/>
                      </a:cubicBezTo>
                      <a:lnTo>
                        <a:pt x="7173" y="3271"/>
                      </a:lnTo>
                      <a:cubicBezTo>
                        <a:pt x="7162" y="3273"/>
                        <a:pt x="7151" y="3274"/>
                        <a:pt x="7140" y="3274"/>
                      </a:cubicBezTo>
                      <a:cubicBezTo>
                        <a:pt x="7022" y="3274"/>
                        <a:pt x="6937" y="3144"/>
                        <a:pt x="6994" y="3030"/>
                      </a:cubicBezTo>
                      <a:lnTo>
                        <a:pt x="8261" y="648"/>
                      </a:lnTo>
                      <a:cubicBezTo>
                        <a:pt x="8326" y="518"/>
                        <a:pt x="8225" y="397"/>
                        <a:pt x="8110" y="397"/>
                      </a:cubicBezTo>
                      <a:cubicBezTo>
                        <a:pt x="8067" y="397"/>
                        <a:pt x="8023" y="413"/>
                        <a:pt x="7985" y="452"/>
                      </a:cubicBezTo>
                      <a:lnTo>
                        <a:pt x="6111" y="2388"/>
                      </a:lnTo>
                      <a:cubicBezTo>
                        <a:pt x="6077" y="2422"/>
                        <a:pt x="6033" y="2438"/>
                        <a:pt x="5991" y="2438"/>
                      </a:cubicBezTo>
                      <a:cubicBezTo>
                        <a:pt x="5912" y="2438"/>
                        <a:pt x="5837" y="2385"/>
                        <a:pt x="5826" y="2298"/>
                      </a:cubicBezTo>
                      <a:lnTo>
                        <a:pt x="5478" y="140"/>
                      </a:lnTo>
                      <a:cubicBezTo>
                        <a:pt x="5465" y="46"/>
                        <a:pt x="5391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90" name="Google Shape;390;p20"/>
              <p:cNvGrpSpPr/>
              <p:nvPr/>
            </p:nvGrpSpPr>
            <p:grpSpPr>
              <a:xfrm rot="-4695396">
                <a:off x="7816540" y="4697450"/>
                <a:ext cx="607745" cy="354578"/>
                <a:chOff x="3847025" y="3304850"/>
                <a:chExt cx="402125" cy="234613"/>
              </a:xfrm>
            </p:grpSpPr>
            <p:sp>
              <p:nvSpPr>
                <p:cNvPr id="391" name="Google Shape;391;p20"/>
                <p:cNvSpPr/>
                <p:nvPr/>
              </p:nvSpPr>
              <p:spPr>
                <a:xfrm>
                  <a:off x="3907505" y="3304850"/>
                  <a:ext cx="341645" cy="234613"/>
                </a:xfrm>
                <a:custGeom>
                  <a:rect b="b" l="l" r="r" t="t"/>
                  <a:pathLst>
                    <a:path extrusionOk="0" h="4430" w="6451">
                      <a:moveTo>
                        <a:pt x="3053" y="0"/>
                      </a:moveTo>
                      <a:cubicBezTo>
                        <a:pt x="2811" y="0"/>
                        <a:pt x="2566" y="20"/>
                        <a:pt x="2320" y="61"/>
                      </a:cubicBezTo>
                      <a:cubicBezTo>
                        <a:pt x="714" y="329"/>
                        <a:pt x="545" y="1248"/>
                        <a:pt x="1" y="2666"/>
                      </a:cubicBezTo>
                      <a:cubicBezTo>
                        <a:pt x="847" y="3683"/>
                        <a:pt x="1308" y="4430"/>
                        <a:pt x="2472" y="4430"/>
                      </a:cubicBezTo>
                      <a:cubicBezTo>
                        <a:pt x="2646" y="4430"/>
                        <a:pt x="2835" y="4413"/>
                        <a:pt x="3043" y="4379"/>
                      </a:cubicBezTo>
                      <a:cubicBezTo>
                        <a:pt x="4648" y="4111"/>
                        <a:pt x="5906" y="3005"/>
                        <a:pt x="6450" y="1586"/>
                      </a:cubicBezTo>
                      <a:cubicBezTo>
                        <a:pt x="5627" y="605"/>
                        <a:pt x="4388" y="0"/>
                        <a:pt x="305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2" name="Google Shape;392;p20"/>
                <p:cNvSpPr/>
                <p:nvPr/>
              </p:nvSpPr>
              <p:spPr>
                <a:xfrm>
                  <a:off x="3847025" y="3348701"/>
                  <a:ext cx="309022" cy="142145"/>
                </a:xfrm>
                <a:custGeom>
                  <a:rect b="b" l="l" r="r" t="t"/>
                  <a:pathLst>
                    <a:path extrusionOk="0" h="2684" w="5835">
                      <a:moveTo>
                        <a:pt x="4967" y="1"/>
                      </a:moveTo>
                      <a:cubicBezTo>
                        <a:pt x="4950" y="1"/>
                        <a:pt x="4932" y="6"/>
                        <a:pt x="4916" y="18"/>
                      </a:cubicBezTo>
                      <a:lnTo>
                        <a:pt x="3649" y="1151"/>
                      </a:lnTo>
                      <a:lnTo>
                        <a:pt x="2490" y="1347"/>
                      </a:lnTo>
                      <a:cubicBezTo>
                        <a:pt x="2486" y="1348"/>
                        <a:pt x="2482" y="1348"/>
                        <a:pt x="2479" y="1348"/>
                      </a:cubicBezTo>
                      <a:cubicBezTo>
                        <a:pt x="2422" y="1348"/>
                        <a:pt x="2385" y="1282"/>
                        <a:pt x="2418" y="1231"/>
                      </a:cubicBezTo>
                      <a:lnTo>
                        <a:pt x="2962" y="464"/>
                      </a:lnTo>
                      <a:cubicBezTo>
                        <a:pt x="3003" y="410"/>
                        <a:pt x="2956" y="345"/>
                        <a:pt x="2903" y="345"/>
                      </a:cubicBezTo>
                      <a:cubicBezTo>
                        <a:pt x="2887" y="345"/>
                        <a:pt x="2870" y="351"/>
                        <a:pt x="2855" y="366"/>
                      </a:cubicBezTo>
                      <a:lnTo>
                        <a:pt x="1580" y="1499"/>
                      </a:lnTo>
                      <a:lnTo>
                        <a:pt x="1" y="1758"/>
                      </a:lnTo>
                      <a:lnTo>
                        <a:pt x="90" y="2284"/>
                      </a:lnTo>
                      <a:lnTo>
                        <a:pt x="1669" y="2016"/>
                      </a:lnTo>
                      <a:lnTo>
                        <a:pt x="3239" y="2677"/>
                      </a:lnTo>
                      <a:cubicBezTo>
                        <a:pt x="3249" y="2681"/>
                        <a:pt x="3259" y="2683"/>
                        <a:pt x="3269" y="2683"/>
                      </a:cubicBezTo>
                      <a:cubicBezTo>
                        <a:pt x="3333" y="2683"/>
                        <a:pt x="3372" y="2589"/>
                        <a:pt x="3310" y="2543"/>
                      </a:cubicBezTo>
                      <a:lnTo>
                        <a:pt x="2543" y="1999"/>
                      </a:lnTo>
                      <a:cubicBezTo>
                        <a:pt x="2490" y="1963"/>
                        <a:pt x="2516" y="1874"/>
                        <a:pt x="2579" y="1865"/>
                      </a:cubicBezTo>
                      <a:lnTo>
                        <a:pt x="3730" y="1668"/>
                      </a:lnTo>
                      <a:lnTo>
                        <a:pt x="5309" y="2329"/>
                      </a:lnTo>
                      <a:cubicBezTo>
                        <a:pt x="5319" y="2333"/>
                        <a:pt x="5329" y="2335"/>
                        <a:pt x="5339" y="2335"/>
                      </a:cubicBezTo>
                      <a:cubicBezTo>
                        <a:pt x="5403" y="2335"/>
                        <a:pt x="5442" y="2241"/>
                        <a:pt x="5380" y="2195"/>
                      </a:cubicBezTo>
                      <a:lnTo>
                        <a:pt x="4595" y="1633"/>
                      </a:lnTo>
                      <a:cubicBezTo>
                        <a:pt x="4541" y="1597"/>
                        <a:pt x="4550" y="1526"/>
                        <a:pt x="4613" y="1508"/>
                      </a:cubicBezTo>
                      <a:lnTo>
                        <a:pt x="5755" y="1142"/>
                      </a:lnTo>
                      <a:cubicBezTo>
                        <a:pt x="5835" y="1115"/>
                        <a:pt x="5817" y="999"/>
                        <a:pt x="5728" y="999"/>
                      </a:cubicBezTo>
                      <a:lnTo>
                        <a:pt x="4533" y="1026"/>
                      </a:lnTo>
                      <a:cubicBezTo>
                        <a:pt x="4470" y="1026"/>
                        <a:pt x="4434" y="955"/>
                        <a:pt x="4470" y="910"/>
                      </a:cubicBezTo>
                      <a:lnTo>
                        <a:pt x="5032" y="116"/>
                      </a:lnTo>
                      <a:cubicBezTo>
                        <a:pt x="5073" y="61"/>
                        <a:pt x="5024" y="1"/>
                        <a:pt x="49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93" name="Google Shape;393;p20"/>
            <p:cNvGrpSpPr/>
            <p:nvPr/>
          </p:nvGrpSpPr>
          <p:grpSpPr>
            <a:xfrm rot="2700000">
              <a:off x="26835" y="19254"/>
              <a:ext cx="604461" cy="749939"/>
              <a:chOff x="3450925" y="1831950"/>
              <a:chExt cx="314950" cy="390750"/>
            </a:xfrm>
          </p:grpSpPr>
          <p:sp>
            <p:nvSpPr>
              <p:cNvPr id="394" name="Google Shape;394;p20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20"/>
              <p:cNvSpPr/>
              <p:nvPr/>
            </p:nvSpPr>
            <p:spPr>
              <a:xfrm>
                <a:off x="3466100" y="1905250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20"/>
              <p:cNvSpPr/>
              <p:nvPr/>
            </p:nvSpPr>
            <p:spPr>
              <a:xfrm>
                <a:off x="3516275" y="2111950"/>
                <a:ext cx="161275" cy="110750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20"/>
              <p:cNvSpPr/>
              <p:nvPr/>
            </p:nvSpPr>
            <p:spPr>
              <a:xfrm>
                <a:off x="3487725" y="2132650"/>
                <a:ext cx="145875" cy="67100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" type="body"/>
          </p:nvPr>
        </p:nvSpPr>
        <p:spPr>
          <a:xfrm>
            <a:off x="720000" y="1215750"/>
            <a:ext cx="77040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1" name="Google Shape;31;p3"/>
          <p:cNvGrpSpPr/>
          <p:nvPr/>
        </p:nvGrpSpPr>
        <p:grpSpPr>
          <a:xfrm>
            <a:off x="-149787" y="-84629"/>
            <a:ext cx="9110085" cy="5304007"/>
            <a:chOff x="-149787" y="-84629"/>
            <a:chExt cx="9110085" cy="5304007"/>
          </a:xfrm>
        </p:grpSpPr>
        <p:grpSp>
          <p:nvGrpSpPr>
            <p:cNvPr id="32" name="Google Shape;32;p3"/>
            <p:cNvGrpSpPr/>
            <p:nvPr/>
          </p:nvGrpSpPr>
          <p:grpSpPr>
            <a:xfrm>
              <a:off x="7884987" y="4530097"/>
              <a:ext cx="1075311" cy="689281"/>
              <a:chOff x="7884987" y="4530097"/>
              <a:chExt cx="1075311" cy="689281"/>
            </a:xfrm>
          </p:grpSpPr>
          <p:grpSp>
            <p:nvGrpSpPr>
              <p:cNvPr id="33" name="Google Shape;33;p3"/>
              <p:cNvGrpSpPr/>
              <p:nvPr/>
            </p:nvGrpSpPr>
            <p:grpSpPr>
              <a:xfrm>
                <a:off x="8355846" y="4530097"/>
                <a:ext cx="604452" cy="689281"/>
                <a:chOff x="3806875" y="2468975"/>
                <a:chExt cx="314950" cy="359150"/>
              </a:xfrm>
            </p:grpSpPr>
            <p:sp>
              <p:nvSpPr>
                <p:cNvPr id="34" name="Google Shape;34;p3"/>
                <p:cNvSpPr/>
                <p:nvPr/>
              </p:nvSpPr>
              <p:spPr>
                <a:xfrm>
                  <a:off x="3806875" y="2468975"/>
                  <a:ext cx="314950" cy="306575"/>
                </a:xfrm>
                <a:custGeom>
                  <a:rect b="b" l="l" r="r" t="t"/>
                  <a:pathLst>
                    <a:path extrusionOk="0" h="12263" w="12598">
                      <a:moveTo>
                        <a:pt x="10257" y="1"/>
                      </a:moveTo>
                      <a:cubicBezTo>
                        <a:pt x="7167" y="1"/>
                        <a:pt x="4115" y="1426"/>
                        <a:pt x="2160" y="4124"/>
                      </a:cubicBezTo>
                      <a:cubicBezTo>
                        <a:pt x="1" y="7104"/>
                        <a:pt x="1187" y="8843"/>
                        <a:pt x="2561" y="11984"/>
                      </a:cubicBezTo>
                      <a:cubicBezTo>
                        <a:pt x="3818" y="12105"/>
                        <a:pt x="4887" y="12262"/>
                        <a:pt x="5845" y="12262"/>
                      </a:cubicBezTo>
                      <a:cubicBezTo>
                        <a:pt x="7481" y="12262"/>
                        <a:pt x="8790" y="11803"/>
                        <a:pt x="10153" y="9923"/>
                      </a:cubicBezTo>
                      <a:cubicBezTo>
                        <a:pt x="12312" y="6952"/>
                        <a:pt x="12597" y="3188"/>
                        <a:pt x="11223" y="47"/>
                      </a:cubicBezTo>
                      <a:cubicBezTo>
                        <a:pt x="10902" y="16"/>
                        <a:pt x="10579" y="1"/>
                        <a:pt x="10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" name="Google Shape;35;p3"/>
                <p:cNvSpPr/>
                <p:nvPr/>
              </p:nvSpPr>
              <p:spPr>
                <a:xfrm>
                  <a:off x="3822050" y="2542275"/>
                  <a:ext cx="239775" cy="285850"/>
                </a:xfrm>
                <a:custGeom>
                  <a:rect b="b" l="l" r="r" t="t"/>
                  <a:pathLst>
                    <a:path extrusionOk="0" h="11434" w="9591">
                      <a:moveTo>
                        <a:pt x="5317" y="1"/>
                      </a:moveTo>
                      <a:cubicBezTo>
                        <a:pt x="5235" y="1"/>
                        <a:pt x="5152" y="55"/>
                        <a:pt x="5148" y="157"/>
                      </a:cubicBezTo>
                      <a:lnTo>
                        <a:pt x="4889" y="3993"/>
                      </a:lnTo>
                      <a:lnTo>
                        <a:pt x="3337" y="6126"/>
                      </a:lnTo>
                      <a:cubicBezTo>
                        <a:pt x="3301" y="6175"/>
                        <a:pt x="3250" y="6198"/>
                        <a:pt x="3200" y="6198"/>
                      </a:cubicBezTo>
                      <a:cubicBezTo>
                        <a:pt x="3124" y="6198"/>
                        <a:pt x="3050" y="6146"/>
                        <a:pt x="3033" y="6054"/>
                      </a:cubicBezTo>
                      <a:lnTo>
                        <a:pt x="2703" y="3967"/>
                      </a:lnTo>
                      <a:cubicBezTo>
                        <a:pt x="2691" y="3873"/>
                        <a:pt x="2617" y="3828"/>
                        <a:pt x="2542" y="3828"/>
                      </a:cubicBezTo>
                      <a:cubicBezTo>
                        <a:pt x="2461" y="3828"/>
                        <a:pt x="2378" y="3882"/>
                        <a:pt x="2373" y="3984"/>
                      </a:cubicBezTo>
                      <a:lnTo>
                        <a:pt x="2115" y="7821"/>
                      </a:lnTo>
                      <a:lnTo>
                        <a:pt x="0" y="10729"/>
                      </a:lnTo>
                      <a:lnTo>
                        <a:pt x="964" y="11434"/>
                      </a:lnTo>
                      <a:lnTo>
                        <a:pt x="3078" y="8516"/>
                      </a:lnTo>
                      <a:lnTo>
                        <a:pt x="6638" y="7080"/>
                      </a:lnTo>
                      <a:cubicBezTo>
                        <a:pt x="6816" y="7012"/>
                        <a:pt x="6751" y="6757"/>
                        <a:pt x="6575" y="6757"/>
                      </a:cubicBezTo>
                      <a:cubicBezTo>
                        <a:pt x="6566" y="6757"/>
                        <a:pt x="6557" y="6758"/>
                        <a:pt x="6548" y="6759"/>
                      </a:cubicBezTo>
                      <a:lnTo>
                        <a:pt x="4461" y="7089"/>
                      </a:lnTo>
                      <a:cubicBezTo>
                        <a:pt x="4451" y="7091"/>
                        <a:pt x="4441" y="7092"/>
                        <a:pt x="4431" y="7092"/>
                      </a:cubicBezTo>
                      <a:cubicBezTo>
                        <a:pt x="4304" y="7092"/>
                        <a:pt x="4217" y="6937"/>
                        <a:pt x="4300" y="6821"/>
                      </a:cubicBezTo>
                      <a:lnTo>
                        <a:pt x="5853" y="4689"/>
                      </a:lnTo>
                      <a:lnTo>
                        <a:pt x="9412" y="3253"/>
                      </a:lnTo>
                      <a:cubicBezTo>
                        <a:pt x="9591" y="3185"/>
                        <a:pt x="9534" y="2930"/>
                        <a:pt x="9350" y="2930"/>
                      </a:cubicBezTo>
                      <a:cubicBezTo>
                        <a:pt x="9341" y="2930"/>
                        <a:pt x="9332" y="2931"/>
                        <a:pt x="9323" y="2932"/>
                      </a:cubicBezTo>
                      <a:lnTo>
                        <a:pt x="7173" y="3271"/>
                      </a:lnTo>
                      <a:cubicBezTo>
                        <a:pt x="7162" y="3273"/>
                        <a:pt x="7151" y="3274"/>
                        <a:pt x="7140" y="3274"/>
                      </a:cubicBezTo>
                      <a:cubicBezTo>
                        <a:pt x="7022" y="3274"/>
                        <a:pt x="6937" y="3144"/>
                        <a:pt x="6994" y="3030"/>
                      </a:cubicBezTo>
                      <a:lnTo>
                        <a:pt x="8261" y="648"/>
                      </a:lnTo>
                      <a:cubicBezTo>
                        <a:pt x="8326" y="518"/>
                        <a:pt x="8225" y="397"/>
                        <a:pt x="8110" y="397"/>
                      </a:cubicBezTo>
                      <a:cubicBezTo>
                        <a:pt x="8067" y="397"/>
                        <a:pt x="8023" y="413"/>
                        <a:pt x="7985" y="452"/>
                      </a:cubicBezTo>
                      <a:lnTo>
                        <a:pt x="6111" y="2388"/>
                      </a:lnTo>
                      <a:cubicBezTo>
                        <a:pt x="6077" y="2422"/>
                        <a:pt x="6033" y="2438"/>
                        <a:pt x="5991" y="2438"/>
                      </a:cubicBezTo>
                      <a:cubicBezTo>
                        <a:pt x="5912" y="2438"/>
                        <a:pt x="5837" y="2385"/>
                        <a:pt x="5826" y="2298"/>
                      </a:cubicBezTo>
                      <a:lnTo>
                        <a:pt x="5478" y="140"/>
                      </a:lnTo>
                      <a:cubicBezTo>
                        <a:pt x="5465" y="46"/>
                        <a:pt x="5391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6" name="Google Shape;36;p3"/>
              <p:cNvGrpSpPr/>
              <p:nvPr/>
            </p:nvGrpSpPr>
            <p:grpSpPr>
              <a:xfrm rot="-4695396">
                <a:off x="7816540" y="4697450"/>
                <a:ext cx="607745" cy="354578"/>
                <a:chOff x="3847025" y="3304850"/>
                <a:chExt cx="402125" cy="234613"/>
              </a:xfrm>
            </p:grpSpPr>
            <p:sp>
              <p:nvSpPr>
                <p:cNvPr id="37" name="Google Shape;37;p3"/>
                <p:cNvSpPr/>
                <p:nvPr/>
              </p:nvSpPr>
              <p:spPr>
                <a:xfrm>
                  <a:off x="3907505" y="3304850"/>
                  <a:ext cx="341645" cy="234613"/>
                </a:xfrm>
                <a:custGeom>
                  <a:rect b="b" l="l" r="r" t="t"/>
                  <a:pathLst>
                    <a:path extrusionOk="0" h="4430" w="6451">
                      <a:moveTo>
                        <a:pt x="3053" y="0"/>
                      </a:moveTo>
                      <a:cubicBezTo>
                        <a:pt x="2811" y="0"/>
                        <a:pt x="2566" y="20"/>
                        <a:pt x="2320" y="61"/>
                      </a:cubicBezTo>
                      <a:cubicBezTo>
                        <a:pt x="714" y="329"/>
                        <a:pt x="545" y="1248"/>
                        <a:pt x="1" y="2666"/>
                      </a:cubicBezTo>
                      <a:cubicBezTo>
                        <a:pt x="847" y="3683"/>
                        <a:pt x="1308" y="4430"/>
                        <a:pt x="2472" y="4430"/>
                      </a:cubicBezTo>
                      <a:cubicBezTo>
                        <a:pt x="2646" y="4430"/>
                        <a:pt x="2835" y="4413"/>
                        <a:pt x="3043" y="4379"/>
                      </a:cubicBezTo>
                      <a:cubicBezTo>
                        <a:pt x="4648" y="4111"/>
                        <a:pt x="5906" y="3005"/>
                        <a:pt x="6450" y="1586"/>
                      </a:cubicBezTo>
                      <a:cubicBezTo>
                        <a:pt x="5627" y="605"/>
                        <a:pt x="4388" y="0"/>
                        <a:pt x="305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" name="Google Shape;38;p3"/>
                <p:cNvSpPr/>
                <p:nvPr/>
              </p:nvSpPr>
              <p:spPr>
                <a:xfrm>
                  <a:off x="3847025" y="3348701"/>
                  <a:ext cx="309022" cy="142145"/>
                </a:xfrm>
                <a:custGeom>
                  <a:rect b="b" l="l" r="r" t="t"/>
                  <a:pathLst>
                    <a:path extrusionOk="0" h="2684" w="5835">
                      <a:moveTo>
                        <a:pt x="4967" y="1"/>
                      </a:moveTo>
                      <a:cubicBezTo>
                        <a:pt x="4950" y="1"/>
                        <a:pt x="4932" y="6"/>
                        <a:pt x="4916" y="18"/>
                      </a:cubicBezTo>
                      <a:lnTo>
                        <a:pt x="3649" y="1151"/>
                      </a:lnTo>
                      <a:lnTo>
                        <a:pt x="2490" y="1347"/>
                      </a:lnTo>
                      <a:cubicBezTo>
                        <a:pt x="2486" y="1348"/>
                        <a:pt x="2482" y="1348"/>
                        <a:pt x="2479" y="1348"/>
                      </a:cubicBezTo>
                      <a:cubicBezTo>
                        <a:pt x="2422" y="1348"/>
                        <a:pt x="2385" y="1282"/>
                        <a:pt x="2418" y="1231"/>
                      </a:cubicBezTo>
                      <a:lnTo>
                        <a:pt x="2962" y="464"/>
                      </a:lnTo>
                      <a:cubicBezTo>
                        <a:pt x="3003" y="410"/>
                        <a:pt x="2956" y="345"/>
                        <a:pt x="2903" y="345"/>
                      </a:cubicBezTo>
                      <a:cubicBezTo>
                        <a:pt x="2887" y="345"/>
                        <a:pt x="2870" y="351"/>
                        <a:pt x="2855" y="366"/>
                      </a:cubicBezTo>
                      <a:lnTo>
                        <a:pt x="1580" y="1499"/>
                      </a:lnTo>
                      <a:lnTo>
                        <a:pt x="1" y="1758"/>
                      </a:lnTo>
                      <a:lnTo>
                        <a:pt x="90" y="2284"/>
                      </a:lnTo>
                      <a:lnTo>
                        <a:pt x="1669" y="2016"/>
                      </a:lnTo>
                      <a:lnTo>
                        <a:pt x="3239" y="2677"/>
                      </a:lnTo>
                      <a:cubicBezTo>
                        <a:pt x="3249" y="2681"/>
                        <a:pt x="3259" y="2683"/>
                        <a:pt x="3269" y="2683"/>
                      </a:cubicBezTo>
                      <a:cubicBezTo>
                        <a:pt x="3333" y="2683"/>
                        <a:pt x="3372" y="2589"/>
                        <a:pt x="3310" y="2543"/>
                      </a:cubicBezTo>
                      <a:lnTo>
                        <a:pt x="2543" y="1999"/>
                      </a:lnTo>
                      <a:cubicBezTo>
                        <a:pt x="2490" y="1963"/>
                        <a:pt x="2516" y="1874"/>
                        <a:pt x="2579" y="1865"/>
                      </a:cubicBezTo>
                      <a:lnTo>
                        <a:pt x="3730" y="1668"/>
                      </a:lnTo>
                      <a:lnTo>
                        <a:pt x="5309" y="2329"/>
                      </a:lnTo>
                      <a:cubicBezTo>
                        <a:pt x="5319" y="2333"/>
                        <a:pt x="5329" y="2335"/>
                        <a:pt x="5339" y="2335"/>
                      </a:cubicBezTo>
                      <a:cubicBezTo>
                        <a:pt x="5403" y="2335"/>
                        <a:pt x="5442" y="2241"/>
                        <a:pt x="5380" y="2195"/>
                      </a:cubicBezTo>
                      <a:lnTo>
                        <a:pt x="4595" y="1633"/>
                      </a:lnTo>
                      <a:cubicBezTo>
                        <a:pt x="4541" y="1597"/>
                        <a:pt x="4550" y="1526"/>
                        <a:pt x="4613" y="1508"/>
                      </a:cubicBezTo>
                      <a:lnTo>
                        <a:pt x="5755" y="1142"/>
                      </a:lnTo>
                      <a:cubicBezTo>
                        <a:pt x="5835" y="1115"/>
                        <a:pt x="5817" y="999"/>
                        <a:pt x="5728" y="999"/>
                      </a:cubicBezTo>
                      <a:lnTo>
                        <a:pt x="4533" y="1026"/>
                      </a:lnTo>
                      <a:cubicBezTo>
                        <a:pt x="4470" y="1026"/>
                        <a:pt x="4434" y="955"/>
                        <a:pt x="4470" y="910"/>
                      </a:cubicBezTo>
                      <a:lnTo>
                        <a:pt x="5032" y="116"/>
                      </a:lnTo>
                      <a:cubicBezTo>
                        <a:pt x="5073" y="61"/>
                        <a:pt x="5024" y="1"/>
                        <a:pt x="49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9" name="Google Shape;39;p3"/>
            <p:cNvGrpSpPr/>
            <p:nvPr/>
          </p:nvGrpSpPr>
          <p:grpSpPr>
            <a:xfrm rot="2700000">
              <a:off x="26835" y="19254"/>
              <a:ext cx="604461" cy="749939"/>
              <a:chOff x="3450925" y="1831950"/>
              <a:chExt cx="314950" cy="390750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3466100" y="1905250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3516275" y="2111950"/>
                <a:ext cx="161275" cy="110750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3487725" y="2132650"/>
                <a:ext cx="145875" cy="67100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21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21"/>
          <p:cNvSpPr txBox="1"/>
          <p:nvPr>
            <p:ph hasCustomPrompt="1" type="title"/>
          </p:nvPr>
        </p:nvSpPr>
        <p:spPr>
          <a:xfrm>
            <a:off x="1284000" y="3061575"/>
            <a:ext cx="6576000" cy="104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01" name="Google Shape;401;p21"/>
          <p:cNvSpPr txBox="1"/>
          <p:nvPr>
            <p:ph idx="1" type="subTitle"/>
          </p:nvPr>
        </p:nvSpPr>
        <p:spPr>
          <a:xfrm>
            <a:off x="1284000" y="4057825"/>
            <a:ext cx="65760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02" name="Google Shape;402;p21"/>
          <p:cNvSpPr/>
          <p:nvPr>
            <p:ph idx="2" type="pic"/>
          </p:nvPr>
        </p:nvSpPr>
        <p:spPr>
          <a:xfrm>
            <a:off x="1960150" y="539500"/>
            <a:ext cx="5223600" cy="23832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403" name="Google Shape;403;p21"/>
          <p:cNvGrpSpPr/>
          <p:nvPr/>
        </p:nvGrpSpPr>
        <p:grpSpPr>
          <a:xfrm>
            <a:off x="-312220" y="-61540"/>
            <a:ext cx="9798679" cy="5485938"/>
            <a:chOff x="-312220" y="-61540"/>
            <a:chExt cx="9798679" cy="5485938"/>
          </a:xfrm>
        </p:grpSpPr>
        <p:grpSp>
          <p:nvGrpSpPr>
            <p:cNvPr id="404" name="Google Shape;404;p21"/>
            <p:cNvGrpSpPr/>
            <p:nvPr/>
          </p:nvGrpSpPr>
          <p:grpSpPr>
            <a:xfrm rot="-6807537">
              <a:off x="8437986" y="113075"/>
              <a:ext cx="940279" cy="852841"/>
              <a:chOff x="4357538" y="2124225"/>
              <a:chExt cx="748037" cy="678475"/>
            </a:xfrm>
          </p:grpSpPr>
          <p:sp>
            <p:nvSpPr>
              <p:cNvPr id="405" name="Google Shape;405;p21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21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21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21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21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0" name="Google Shape;410;p21"/>
            <p:cNvGrpSpPr/>
            <p:nvPr/>
          </p:nvGrpSpPr>
          <p:grpSpPr>
            <a:xfrm rot="8100000">
              <a:off x="-148402" y="1054295"/>
              <a:ext cx="940247" cy="852811"/>
              <a:chOff x="4357538" y="2124225"/>
              <a:chExt cx="748037" cy="678475"/>
            </a:xfrm>
          </p:grpSpPr>
          <p:sp>
            <p:nvSpPr>
              <p:cNvPr id="411" name="Google Shape;411;p21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21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21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21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21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6" name="Google Shape;416;p21"/>
            <p:cNvGrpSpPr/>
            <p:nvPr/>
          </p:nvGrpSpPr>
          <p:grpSpPr>
            <a:xfrm rot="1536902">
              <a:off x="4020375" y="4410267"/>
              <a:ext cx="940232" cy="852797"/>
              <a:chOff x="4357538" y="2124225"/>
              <a:chExt cx="748037" cy="678475"/>
            </a:xfrm>
          </p:grpSpPr>
          <p:sp>
            <p:nvSpPr>
              <p:cNvPr id="417" name="Google Shape;417;p21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21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21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21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21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2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2"/>
          <p:cNvSpPr txBox="1"/>
          <p:nvPr>
            <p:ph type="title"/>
          </p:nvPr>
        </p:nvSpPr>
        <p:spPr>
          <a:xfrm>
            <a:off x="4571975" y="768849"/>
            <a:ext cx="3858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25" name="Google Shape;425;p22"/>
          <p:cNvSpPr txBox="1"/>
          <p:nvPr>
            <p:ph idx="1" type="subTitle"/>
          </p:nvPr>
        </p:nvSpPr>
        <p:spPr>
          <a:xfrm>
            <a:off x="4571975" y="1325199"/>
            <a:ext cx="38589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6" name="Google Shape;426;p22"/>
          <p:cNvSpPr txBox="1"/>
          <p:nvPr>
            <p:ph idx="2" type="title"/>
          </p:nvPr>
        </p:nvSpPr>
        <p:spPr>
          <a:xfrm>
            <a:off x="4571975" y="2103276"/>
            <a:ext cx="3858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27" name="Google Shape;427;p22"/>
          <p:cNvSpPr txBox="1"/>
          <p:nvPr>
            <p:ph idx="3" type="subTitle"/>
          </p:nvPr>
        </p:nvSpPr>
        <p:spPr>
          <a:xfrm>
            <a:off x="4571975" y="2663575"/>
            <a:ext cx="38589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8" name="Google Shape;428;p22"/>
          <p:cNvSpPr txBox="1"/>
          <p:nvPr>
            <p:ph idx="4" type="title"/>
          </p:nvPr>
        </p:nvSpPr>
        <p:spPr>
          <a:xfrm>
            <a:off x="4571975" y="3440375"/>
            <a:ext cx="3858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29" name="Google Shape;429;p22"/>
          <p:cNvSpPr txBox="1"/>
          <p:nvPr>
            <p:ph idx="5" type="subTitle"/>
          </p:nvPr>
        </p:nvSpPr>
        <p:spPr>
          <a:xfrm>
            <a:off x="4571975" y="4001950"/>
            <a:ext cx="38589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0" name="Google Shape;430;p22"/>
          <p:cNvSpPr/>
          <p:nvPr>
            <p:ph idx="6" type="pic"/>
          </p:nvPr>
        </p:nvSpPr>
        <p:spPr>
          <a:xfrm>
            <a:off x="713225" y="798550"/>
            <a:ext cx="3332700" cy="35463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431" name="Google Shape;431;p22"/>
          <p:cNvGrpSpPr/>
          <p:nvPr/>
        </p:nvGrpSpPr>
        <p:grpSpPr>
          <a:xfrm>
            <a:off x="3742706" y="-389816"/>
            <a:ext cx="1313323" cy="5803169"/>
            <a:chOff x="3742706" y="-389816"/>
            <a:chExt cx="1313323" cy="5803169"/>
          </a:xfrm>
        </p:grpSpPr>
        <p:grpSp>
          <p:nvGrpSpPr>
            <p:cNvPr id="432" name="Google Shape;432;p22"/>
            <p:cNvGrpSpPr/>
            <p:nvPr/>
          </p:nvGrpSpPr>
          <p:grpSpPr>
            <a:xfrm flipH="1" rot="5837887">
              <a:off x="3792823" y="4421751"/>
              <a:ext cx="1017139" cy="864487"/>
              <a:chOff x="1180056" y="-314988"/>
              <a:chExt cx="599856" cy="509830"/>
            </a:xfrm>
          </p:grpSpPr>
          <p:sp>
            <p:nvSpPr>
              <p:cNvPr id="433" name="Google Shape;433;p22"/>
              <p:cNvSpPr/>
              <p:nvPr/>
            </p:nvSpPr>
            <p:spPr>
              <a:xfrm rot="3990209">
                <a:off x="1432227" y="-266198"/>
                <a:ext cx="301780" cy="297980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22"/>
              <p:cNvSpPr/>
              <p:nvPr/>
            </p:nvSpPr>
            <p:spPr>
              <a:xfrm rot="3990209">
                <a:off x="1310494" y="-203542"/>
                <a:ext cx="217479" cy="427057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5" name="Google Shape;435;p22"/>
            <p:cNvGrpSpPr/>
            <p:nvPr/>
          </p:nvGrpSpPr>
          <p:grpSpPr>
            <a:xfrm flipH="1" rot="-7538836">
              <a:off x="4032352" y="-318892"/>
              <a:ext cx="734032" cy="1089727"/>
              <a:chOff x="-520332" y="1230585"/>
              <a:chExt cx="432897" cy="642669"/>
            </a:xfrm>
          </p:grpSpPr>
          <p:sp>
            <p:nvSpPr>
              <p:cNvPr id="436" name="Google Shape;436;p22"/>
              <p:cNvSpPr/>
              <p:nvPr/>
            </p:nvSpPr>
            <p:spPr>
              <a:xfrm rot="1548700">
                <a:off x="-439016" y="1281417"/>
                <a:ext cx="301765" cy="297965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22"/>
              <p:cNvSpPr/>
              <p:nvPr/>
            </p:nvSpPr>
            <p:spPr>
              <a:xfrm rot="1548700">
                <a:off x="-438212" y="1420176"/>
                <a:ext cx="217468" cy="427036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23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41" name="Google Shape;441;p23"/>
          <p:cNvGrpSpPr/>
          <p:nvPr/>
        </p:nvGrpSpPr>
        <p:grpSpPr>
          <a:xfrm>
            <a:off x="-312220" y="-61540"/>
            <a:ext cx="9798679" cy="5485938"/>
            <a:chOff x="-312220" y="-61540"/>
            <a:chExt cx="9798679" cy="5485938"/>
          </a:xfrm>
        </p:grpSpPr>
        <p:grpSp>
          <p:nvGrpSpPr>
            <p:cNvPr id="442" name="Google Shape;442;p23"/>
            <p:cNvGrpSpPr/>
            <p:nvPr/>
          </p:nvGrpSpPr>
          <p:grpSpPr>
            <a:xfrm rot="-6807537">
              <a:off x="8437986" y="113075"/>
              <a:ext cx="940279" cy="852841"/>
              <a:chOff x="4357538" y="2124225"/>
              <a:chExt cx="748037" cy="678475"/>
            </a:xfrm>
          </p:grpSpPr>
          <p:sp>
            <p:nvSpPr>
              <p:cNvPr id="443" name="Google Shape;443;p23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23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23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23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23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3"/>
            <p:cNvGrpSpPr/>
            <p:nvPr/>
          </p:nvGrpSpPr>
          <p:grpSpPr>
            <a:xfrm rot="8100000">
              <a:off x="-148402" y="1054295"/>
              <a:ext cx="940247" cy="852811"/>
              <a:chOff x="4357538" y="2124225"/>
              <a:chExt cx="748037" cy="678475"/>
            </a:xfrm>
          </p:grpSpPr>
          <p:sp>
            <p:nvSpPr>
              <p:cNvPr id="449" name="Google Shape;449;p23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23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23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23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23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4" name="Google Shape;454;p23"/>
            <p:cNvGrpSpPr/>
            <p:nvPr/>
          </p:nvGrpSpPr>
          <p:grpSpPr>
            <a:xfrm rot="1536902">
              <a:off x="4020375" y="4410267"/>
              <a:ext cx="940232" cy="852797"/>
              <a:chOff x="4357538" y="2124225"/>
              <a:chExt cx="748037" cy="678475"/>
            </a:xfrm>
          </p:grpSpPr>
          <p:sp>
            <p:nvSpPr>
              <p:cNvPr id="455" name="Google Shape;455;p23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23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24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24"/>
          <p:cNvSpPr txBox="1"/>
          <p:nvPr>
            <p:ph type="title"/>
          </p:nvPr>
        </p:nvSpPr>
        <p:spPr>
          <a:xfrm>
            <a:off x="1001425" y="1920900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3" name="Google Shape;463;p24"/>
          <p:cNvSpPr txBox="1"/>
          <p:nvPr>
            <p:ph idx="1" type="subTitle"/>
          </p:nvPr>
        </p:nvSpPr>
        <p:spPr>
          <a:xfrm>
            <a:off x="1001425" y="2417400"/>
            <a:ext cx="3233100" cy="8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64" name="Google Shape;464;p24"/>
          <p:cNvGrpSpPr/>
          <p:nvPr/>
        </p:nvGrpSpPr>
        <p:grpSpPr>
          <a:xfrm>
            <a:off x="-189518" y="-209329"/>
            <a:ext cx="9420405" cy="5342537"/>
            <a:chOff x="-189518" y="-209329"/>
            <a:chExt cx="9420405" cy="5342537"/>
          </a:xfrm>
        </p:grpSpPr>
        <p:grpSp>
          <p:nvGrpSpPr>
            <p:cNvPr id="465" name="Google Shape;465;p24"/>
            <p:cNvGrpSpPr/>
            <p:nvPr/>
          </p:nvGrpSpPr>
          <p:grpSpPr>
            <a:xfrm rot="-3950949">
              <a:off x="8179274" y="3841158"/>
              <a:ext cx="940301" cy="852860"/>
              <a:chOff x="4357538" y="2124225"/>
              <a:chExt cx="748037" cy="678475"/>
            </a:xfrm>
          </p:grpSpPr>
          <p:sp>
            <p:nvSpPr>
              <p:cNvPr id="466" name="Google Shape;466;p24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24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24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24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24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1" name="Google Shape;471;p24"/>
            <p:cNvGrpSpPr/>
            <p:nvPr/>
          </p:nvGrpSpPr>
          <p:grpSpPr>
            <a:xfrm rot="-9733257">
              <a:off x="741345" y="-86145"/>
              <a:ext cx="940229" cy="852795"/>
              <a:chOff x="4357538" y="2124225"/>
              <a:chExt cx="748037" cy="678475"/>
            </a:xfrm>
          </p:grpSpPr>
          <p:sp>
            <p:nvSpPr>
              <p:cNvPr id="472" name="Google Shape;472;p24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24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24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24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24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7" name="Google Shape;477;p24"/>
            <p:cNvGrpSpPr/>
            <p:nvPr/>
          </p:nvGrpSpPr>
          <p:grpSpPr>
            <a:xfrm rot="4878079">
              <a:off x="-167039" y="4177594"/>
              <a:ext cx="940251" cy="852815"/>
              <a:chOff x="4357538" y="2124225"/>
              <a:chExt cx="748037" cy="678475"/>
            </a:xfrm>
          </p:grpSpPr>
          <p:sp>
            <p:nvSpPr>
              <p:cNvPr id="478" name="Google Shape;478;p24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24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24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24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24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25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25"/>
          <p:cNvSpPr txBox="1"/>
          <p:nvPr>
            <p:ph type="title"/>
          </p:nvPr>
        </p:nvSpPr>
        <p:spPr>
          <a:xfrm>
            <a:off x="4791713" y="1783350"/>
            <a:ext cx="263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6" name="Google Shape;486;p25"/>
          <p:cNvSpPr txBox="1"/>
          <p:nvPr>
            <p:ph idx="1" type="subTitle"/>
          </p:nvPr>
        </p:nvSpPr>
        <p:spPr>
          <a:xfrm>
            <a:off x="4791838" y="2279850"/>
            <a:ext cx="2630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87" name="Google Shape;487;p25"/>
          <p:cNvGrpSpPr/>
          <p:nvPr/>
        </p:nvGrpSpPr>
        <p:grpSpPr>
          <a:xfrm>
            <a:off x="-156454" y="-199102"/>
            <a:ext cx="9491987" cy="5570438"/>
            <a:chOff x="-156454" y="-199102"/>
            <a:chExt cx="9491987" cy="5570438"/>
          </a:xfrm>
        </p:grpSpPr>
        <p:grpSp>
          <p:nvGrpSpPr>
            <p:cNvPr id="488" name="Google Shape;488;p25"/>
            <p:cNvGrpSpPr/>
            <p:nvPr/>
          </p:nvGrpSpPr>
          <p:grpSpPr>
            <a:xfrm rot="-2366353">
              <a:off x="8197329" y="4328302"/>
              <a:ext cx="989697" cy="822295"/>
              <a:chOff x="3341028" y="1831950"/>
              <a:chExt cx="424847" cy="359150"/>
            </a:xfrm>
          </p:grpSpPr>
          <p:sp>
            <p:nvSpPr>
              <p:cNvPr id="489" name="Google Shape;489;p25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25"/>
              <p:cNvSpPr/>
              <p:nvPr/>
            </p:nvSpPr>
            <p:spPr>
              <a:xfrm>
                <a:off x="3466100" y="1905250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25"/>
              <p:cNvSpPr/>
              <p:nvPr/>
            </p:nvSpPr>
            <p:spPr>
              <a:xfrm rot="-7483409">
                <a:off x="3351021" y="1997131"/>
                <a:ext cx="162941" cy="109639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25"/>
              <p:cNvSpPr/>
              <p:nvPr/>
            </p:nvSpPr>
            <p:spPr>
              <a:xfrm rot="-7483409">
                <a:off x="3378758" y="2049492"/>
                <a:ext cx="147382" cy="66427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3" name="Google Shape;493;p25"/>
            <p:cNvGrpSpPr/>
            <p:nvPr/>
          </p:nvGrpSpPr>
          <p:grpSpPr>
            <a:xfrm rot="8881365">
              <a:off x="-13969" y="759"/>
              <a:ext cx="990272" cy="821844"/>
              <a:chOff x="3341028" y="1831950"/>
              <a:chExt cx="424847" cy="359150"/>
            </a:xfrm>
          </p:grpSpPr>
          <p:sp>
            <p:nvSpPr>
              <p:cNvPr id="494" name="Google Shape;494;p25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25"/>
              <p:cNvSpPr/>
              <p:nvPr/>
            </p:nvSpPr>
            <p:spPr>
              <a:xfrm>
                <a:off x="3466100" y="1905250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25"/>
              <p:cNvSpPr/>
              <p:nvPr/>
            </p:nvSpPr>
            <p:spPr>
              <a:xfrm rot="-7483409">
                <a:off x="3351021" y="1997131"/>
                <a:ext cx="162941" cy="109639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25"/>
              <p:cNvSpPr/>
              <p:nvPr/>
            </p:nvSpPr>
            <p:spPr>
              <a:xfrm rot="-7483409">
                <a:off x="3378758" y="2049492"/>
                <a:ext cx="147382" cy="66427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26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26"/>
          <p:cNvSpPr txBox="1"/>
          <p:nvPr>
            <p:ph type="title"/>
          </p:nvPr>
        </p:nvSpPr>
        <p:spPr>
          <a:xfrm>
            <a:off x="1913075" y="3149475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01" name="Google Shape;501;p26"/>
          <p:cNvSpPr txBox="1"/>
          <p:nvPr>
            <p:ph idx="1" type="subTitle"/>
          </p:nvPr>
        </p:nvSpPr>
        <p:spPr>
          <a:xfrm>
            <a:off x="1913075" y="3645975"/>
            <a:ext cx="3233100" cy="8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02" name="Google Shape;502;p26"/>
          <p:cNvGrpSpPr/>
          <p:nvPr/>
        </p:nvGrpSpPr>
        <p:grpSpPr>
          <a:xfrm>
            <a:off x="-124332" y="-307462"/>
            <a:ext cx="9582563" cy="5637368"/>
            <a:chOff x="-124332" y="-327918"/>
            <a:chExt cx="9582563" cy="5637368"/>
          </a:xfrm>
        </p:grpSpPr>
        <p:grpSp>
          <p:nvGrpSpPr>
            <p:cNvPr id="503" name="Google Shape;503;p26"/>
            <p:cNvGrpSpPr/>
            <p:nvPr/>
          </p:nvGrpSpPr>
          <p:grpSpPr>
            <a:xfrm>
              <a:off x="-124332" y="4254367"/>
              <a:ext cx="1035451" cy="1055083"/>
              <a:chOff x="-124332" y="4254367"/>
              <a:chExt cx="1035451" cy="1055083"/>
            </a:xfrm>
          </p:grpSpPr>
          <p:sp>
            <p:nvSpPr>
              <p:cNvPr id="504" name="Google Shape;504;p26"/>
              <p:cNvSpPr/>
              <p:nvPr/>
            </p:nvSpPr>
            <p:spPr>
              <a:xfrm rot="1570958">
                <a:off x="63688" y="4312790"/>
                <a:ext cx="343745" cy="339417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26"/>
              <p:cNvSpPr/>
              <p:nvPr/>
            </p:nvSpPr>
            <p:spPr>
              <a:xfrm rot="1570852">
                <a:off x="430641" y="4570735"/>
                <a:ext cx="429428" cy="331268"/>
              </a:xfrm>
              <a:custGeom>
                <a:rect b="b" l="l" r="r" t="t"/>
                <a:pathLst>
                  <a:path extrusionOk="0" h="8383" w="10867">
                    <a:moveTo>
                      <a:pt x="7799" y="1"/>
                    </a:moveTo>
                    <a:cubicBezTo>
                      <a:pt x="5910" y="1"/>
                      <a:pt x="3591" y="271"/>
                      <a:pt x="2195" y="1409"/>
                    </a:cubicBezTo>
                    <a:cubicBezTo>
                      <a:pt x="420" y="2854"/>
                      <a:pt x="1" y="5807"/>
                      <a:pt x="1606" y="6940"/>
                    </a:cubicBezTo>
                    <a:cubicBezTo>
                      <a:pt x="1930" y="7978"/>
                      <a:pt x="3014" y="8382"/>
                      <a:pt x="4179" y="8382"/>
                    </a:cubicBezTo>
                    <a:cubicBezTo>
                      <a:pt x="5294" y="8382"/>
                      <a:pt x="6483" y="8012"/>
                      <a:pt x="7146" y="7475"/>
                    </a:cubicBezTo>
                    <a:cubicBezTo>
                      <a:pt x="9796" y="5307"/>
                      <a:pt x="10867" y="222"/>
                      <a:pt x="10867" y="222"/>
                    </a:cubicBezTo>
                    <a:cubicBezTo>
                      <a:pt x="10867" y="222"/>
                      <a:pt x="9509" y="1"/>
                      <a:pt x="7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26"/>
              <p:cNvSpPr/>
              <p:nvPr/>
            </p:nvSpPr>
            <p:spPr>
              <a:xfrm rot="1570852">
                <a:off x="276038" y="4593141"/>
                <a:ext cx="344111" cy="675024"/>
              </a:xfrm>
              <a:custGeom>
                <a:rect b="b" l="l" r="r" t="t"/>
                <a:pathLst>
                  <a:path extrusionOk="0" h="17082" w="8708">
                    <a:moveTo>
                      <a:pt x="8708" y="0"/>
                    </a:moveTo>
                    <a:cubicBezTo>
                      <a:pt x="447" y="2783"/>
                      <a:pt x="1" y="13828"/>
                      <a:pt x="134" y="16718"/>
                    </a:cubicBezTo>
                    <a:cubicBezTo>
                      <a:pt x="145" y="17018"/>
                      <a:pt x="305" y="17081"/>
                      <a:pt x="438" y="17081"/>
                    </a:cubicBezTo>
                    <a:cubicBezTo>
                      <a:pt x="534" y="17081"/>
                      <a:pt x="616" y="17048"/>
                      <a:pt x="616" y="17048"/>
                    </a:cubicBezTo>
                    <a:cubicBezTo>
                      <a:pt x="910" y="2856"/>
                      <a:pt x="8706" y="1"/>
                      <a:pt x="87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26"/>
              <p:cNvSpPr/>
              <p:nvPr/>
            </p:nvSpPr>
            <p:spPr>
              <a:xfrm rot="1570852">
                <a:off x="6947" y="4426934"/>
                <a:ext cx="343756" cy="675024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26"/>
              <p:cNvSpPr/>
              <p:nvPr/>
            </p:nvSpPr>
            <p:spPr>
              <a:xfrm>
                <a:off x="39499" y="4922111"/>
                <a:ext cx="442477" cy="221061"/>
              </a:xfrm>
              <a:custGeom>
                <a:rect b="b" l="l" r="r" t="t"/>
                <a:pathLst>
                  <a:path extrusionOk="0" h="5594" w="11197">
                    <a:moveTo>
                      <a:pt x="5603" y="0"/>
                    </a:moveTo>
                    <a:cubicBezTo>
                      <a:pt x="2508" y="0"/>
                      <a:pt x="1" y="2507"/>
                      <a:pt x="1" y="5594"/>
                    </a:cubicBezTo>
                    <a:lnTo>
                      <a:pt x="11197" y="5594"/>
                    </a:lnTo>
                    <a:cubicBezTo>
                      <a:pt x="11197" y="2507"/>
                      <a:pt x="8690" y="0"/>
                      <a:pt x="56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09" name="Google Shape;509;p26"/>
            <p:cNvGrpSpPr/>
            <p:nvPr/>
          </p:nvGrpSpPr>
          <p:grpSpPr>
            <a:xfrm>
              <a:off x="8476205" y="1966147"/>
              <a:ext cx="982026" cy="1211204"/>
              <a:chOff x="8317001" y="-156740"/>
              <a:chExt cx="982026" cy="1211204"/>
            </a:xfrm>
          </p:grpSpPr>
          <p:grpSp>
            <p:nvGrpSpPr>
              <p:cNvPr id="510" name="Google Shape;510;p26"/>
              <p:cNvGrpSpPr/>
              <p:nvPr/>
            </p:nvGrpSpPr>
            <p:grpSpPr>
              <a:xfrm rot="-6727455">
                <a:off x="8569478" y="237576"/>
                <a:ext cx="477513" cy="865472"/>
                <a:chOff x="1683475" y="2251738"/>
                <a:chExt cx="310925" cy="563525"/>
              </a:xfrm>
            </p:grpSpPr>
            <p:sp>
              <p:nvSpPr>
                <p:cNvPr id="511" name="Google Shape;511;p26"/>
                <p:cNvSpPr/>
                <p:nvPr/>
              </p:nvSpPr>
              <p:spPr>
                <a:xfrm>
                  <a:off x="1683475" y="2251738"/>
                  <a:ext cx="301775" cy="297975"/>
                </a:xfrm>
                <a:custGeom>
                  <a:rect b="b" l="l" r="r" t="t"/>
                  <a:pathLst>
                    <a:path extrusionOk="0" h="11919" w="12071">
                      <a:moveTo>
                        <a:pt x="116" y="0"/>
                      </a:moveTo>
                      <a:lnTo>
                        <a:pt x="116" y="0"/>
                      </a:lnTo>
                      <a:cubicBezTo>
                        <a:pt x="116" y="0"/>
                        <a:pt x="0" y="6477"/>
                        <a:pt x="2623" y="9849"/>
                      </a:cubicBezTo>
                      <a:cubicBezTo>
                        <a:pt x="3463" y="10932"/>
                        <a:pt x="5455" y="11918"/>
                        <a:pt x="7145" y="11918"/>
                      </a:cubicBezTo>
                      <a:cubicBezTo>
                        <a:pt x="8128" y="11918"/>
                        <a:pt x="9009" y="11584"/>
                        <a:pt x="9501" y="10741"/>
                      </a:cubicBezTo>
                      <a:cubicBezTo>
                        <a:pt x="11767" y="9813"/>
                        <a:pt x="12070" y="6102"/>
                        <a:pt x="10322" y="3854"/>
                      </a:cubicBezTo>
                      <a:cubicBezTo>
                        <a:pt x="7699" y="482"/>
                        <a:pt x="117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2" name="Google Shape;512;p26"/>
                <p:cNvSpPr/>
                <p:nvPr/>
              </p:nvSpPr>
              <p:spPr>
                <a:xfrm>
                  <a:off x="1776925" y="2388213"/>
                  <a:ext cx="217475" cy="427050"/>
                </a:xfrm>
                <a:custGeom>
                  <a:rect b="b" l="l" r="r" t="t"/>
                  <a:pathLst>
                    <a:path extrusionOk="0" h="17082" w="8699">
                      <a:moveTo>
                        <a:pt x="0" y="1"/>
                      </a:moveTo>
                      <a:cubicBezTo>
                        <a:pt x="1" y="1"/>
                        <a:pt x="7788" y="2866"/>
                        <a:pt x="8083" y="17049"/>
                      </a:cubicBezTo>
                      <a:cubicBezTo>
                        <a:pt x="8083" y="17049"/>
                        <a:pt x="8164" y="17082"/>
                        <a:pt x="8261" y="17082"/>
                      </a:cubicBezTo>
                      <a:cubicBezTo>
                        <a:pt x="8395" y="17082"/>
                        <a:pt x="8558" y="17019"/>
                        <a:pt x="8573" y="16719"/>
                      </a:cubicBezTo>
                      <a:cubicBezTo>
                        <a:pt x="8698" y="13837"/>
                        <a:pt x="8252" y="279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513" name="Google Shape;513;p26"/>
              <p:cNvGrpSpPr/>
              <p:nvPr/>
            </p:nvGrpSpPr>
            <p:grpSpPr>
              <a:xfrm rot="-6571294">
                <a:off x="8512407" y="-185131"/>
                <a:ext cx="464498" cy="742791"/>
                <a:chOff x="1976075" y="2350788"/>
                <a:chExt cx="302450" cy="483675"/>
              </a:xfrm>
            </p:grpSpPr>
            <p:sp>
              <p:nvSpPr>
                <p:cNvPr id="514" name="Google Shape;514;p26"/>
                <p:cNvSpPr/>
                <p:nvPr/>
              </p:nvSpPr>
              <p:spPr>
                <a:xfrm>
                  <a:off x="2006850" y="2350788"/>
                  <a:ext cx="271675" cy="209575"/>
                </a:xfrm>
                <a:custGeom>
                  <a:rect b="b" l="l" r="r" t="t"/>
                  <a:pathLst>
                    <a:path extrusionOk="0" h="8383" w="10867">
                      <a:moveTo>
                        <a:pt x="7799" y="1"/>
                      </a:moveTo>
                      <a:cubicBezTo>
                        <a:pt x="5910" y="1"/>
                        <a:pt x="3591" y="271"/>
                        <a:pt x="2195" y="1409"/>
                      </a:cubicBezTo>
                      <a:cubicBezTo>
                        <a:pt x="420" y="2854"/>
                        <a:pt x="1" y="5807"/>
                        <a:pt x="1606" y="6940"/>
                      </a:cubicBezTo>
                      <a:cubicBezTo>
                        <a:pt x="1930" y="7978"/>
                        <a:pt x="3014" y="8382"/>
                        <a:pt x="4179" y="8382"/>
                      </a:cubicBezTo>
                      <a:cubicBezTo>
                        <a:pt x="5294" y="8382"/>
                        <a:pt x="6483" y="8012"/>
                        <a:pt x="7146" y="7475"/>
                      </a:cubicBezTo>
                      <a:cubicBezTo>
                        <a:pt x="9796" y="5307"/>
                        <a:pt x="10867" y="222"/>
                        <a:pt x="10867" y="222"/>
                      </a:cubicBezTo>
                      <a:cubicBezTo>
                        <a:pt x="10867" y="222"/>
                        <a:pt x="9509" y="1"/>
                        <a:pt x="77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5" name="Google Shape;515;p26"/>
                <p:cNvSpPr/>
                <p:nvPr/>
              </p:nvSpPr>
              <p:spPr>
                <a:xfrm>
                  <a:off x="1976075" y="2407413"/>
                  <a:ext cx="217700" cy="427050"/>
                </a:xfrm>
                <a:custGeom>
                  <a:rect b="b" l="l" r="r" t="t"/>
                  <a:pathLst>
                    <a:path extrusionOk="0" h="17082" w="8708">
                      <a:moveTo>
                        <a:pt x="8708" y="0"/>
                      </a:moveTo>
                      <a:cubicBezTo>
                        <a:pt x="447" y="2783"/>
                        <a:pt x="1" y="13828"/>
                        <a:pt x="134" y="16718"/>
                      </a:cubicBezTo>
                      <a:cubicBezTo>
                        <a:pt x="145" y="17018"/>
                        <a:pt x="305" y="17081"/>
                        <a:pt x="438" y="17081"/>
                      </a:cubicBezTo>
                      <a:cubicBezTo>
                        <a:pt x="534" y="17081"/>
                        <a:pt x="616" y="17048"/>
                        <a:pt x="616" y="17048"/>
                      </a:cubicBezTo>
                      <a:cubicBezTo>
                        <a:pt x="910" y="2856"/>
                        <a:pt x="8706" y="1"/>
                        <a:pt x="870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516" name="Google Shape;516;p26"/>
            <p:cNvGrpSpPr/>
            <p:nvPr/>
          </p:nvGrpSpPr>
          <p:grpSpPr>
            <a:xfrm rot="-5602250">
              <a:off x="1973860" y="-407751"/>
              <a:ext cx="982056" cy="1211241"/>
              <a:chOff x="8317001" y="-156740"/>
              <a:chExt cx="982026" cy="1211204"/>
            </a:xfrm>
          </p:grpSpPr>
          <p:grpSp>
            <p:nvGrpSpPr>
              <p:cNvPr id="517" name="Google Shape;517;p26"/>
              <p:cNvGrpSpPr/>
              <p:nvPr/>
            </p:nvGrpSpPr>
            <p:grpSpPr>
              <a:xfrm rot="-6727455">
                <a:off x="8569478" y="237576"/>
                <a:ext cx="477513" cy="865472"/>
                <a:chOff x="1683475" y="2251738"/>
                <a:chExt cx="310925" cy="563525"/>
              </a:xfrm>
            </p:grpSpPr>
            <p:sp>
              <p:nvSpPr>
                <p:cNvPr id="518" name="Google Shape;518;p26"/>
                <p:cNvSpPr/>
                <p:nvPr/>
              </p:nvSpPr>
              <p:spPr>
                <a:xfrm>
                  <a:off x="1683475" y="2251738"/>
                  <a:ext cx="301775" cy="297975"/>
                </a:xfrm>
                <a:custGeom>
                  <a:rect b="b" l="l" r="r" t="t"/>
                  <a:pathLst>
                    <a:path extrusionOk="0" h="11919" w="12071">
                      <a:moveTo>
                        <a:pt x="116" y="0"/>
                      </a:moveTo>
                      <a:lnTo>
                        <a:pt x="116" y="0"/>
                      </a:lnTo>
                      <a:cubicBezTo>
                        <a:pt x="116" y="0"/>
                        <a:pt x="0" y="6477"/>
                        <a:pt x="2623" y="9849"/>
                      </a:cubicBezTo>
                      <a:cubicBezTo>
                        <a:pt x="3463" y="10932"/>
                        <a:pt x="5455" y="11918"/>
                        <a:pt x="7145" y="11918"/>
                      </a:cubicBezTo>
                      <a:cubicBezTo>
                        <a:pt x="8128" y="11918"/>
                        <a:pt x="9009" y="11584"/>
                        <a:pt x="9501" y="10741"/>
                      </a:cubicBezTo>
                      <a:cubicBezTo>
                        <a:pt x="11767" y="9813"/>
                        <a:pt x="12070" y="6102"/>
                        <a:pt x="10322" y="3854"/>
                      </a:cubicBezTo>
                      <a:cubicBezTo>
                        <a:pt x="7699" y="482"/>
                        <a:pt x="117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9" name="Google Shape;519;p26"/>
                <p:cNvSpPr/>
                <p:nvPr/>
              </p:nvSpPr>
              <p:spPr>
                <a:xfrm>
                  <a:off x="1776925" y="2388213"/>
                  <a:ext cx="217475" cy="427050"/>
                </a:xfrm>
                <a:custGeom>
                  <a:rect b="b" l="l" r="r" t="t"/>
                  <a:pathLst>
                    <a:path extrusionOk="0" h="17082" w="8699">
                      <a:moveTo>
                        <a:pt x="0" y="1"/>
                      </a:moveTo>
                      <a:cubicBezTo>
                        <a:pt x="1" y="1"/>
                        <a:pt x="7788" y="2866"/>
                        <a:pt x="8083" y="17049"/>
                      </a:cubicBezTo>
                      <a:cubicBezTo>
                        <a:pt x="8083" y="17049"/>
                        <a:pt x="8164" y="17082"/>
                        <a:pt x="8261" y="17082"/>
                      </a:cubicBezTo>
                      <a:cubicBezTo>
                        <a:pt x="8395" y="17082"/>
                        <a:pt x="8558" y="17019"/>
                        <a:pt x="8573" y="16719"/>
                      </a:cubicBezTo>
                      <a:cubicBezTo>
                        <a:pt x="8698" y="13837"/>
                        <a:pt x="8252" y="279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520" name="Google Shape;520;p26"/>
              <p:cNvGrpSpPr/>
              <p:nvPr/>
            </p:nvGrpSpPr>
            <p:grpSpPr>
              <a:xfrm rot="-6571294">
                <a:off x="8512407" y="-185131"/>
                <a:ext cx="464498" cy="742791"/>
                <a:chOff x="1976075" y="2350788"/>
                <a:chExt cx="302450" cy="483675"/>
              </a:xfrm>
            </p:grpSpPr>
            <p:sp>
              <p:nvSpPr>
                <p:cNvPr id="521" name="Google Shape;521;p26"/>
                <p:cNvSpPr/>
                <p:nvPr/>
              </p:nvSpPr>
              <p:spPr>
                <a:xfrm>
                  <a:off x="2006850" y="2350788"/>
                  <a:ext cx="271675" cy="209575"/>
                </a:xfrm>
                <a:custGeom>
                  <a:rect b="b" l="l" r="r" t="t"/>
                  <a:pathLst>
                    <a:path extrusionOk="0" h="8383" w="10867">
                      <a:moveTo>
                        <a:pt x="7799" y="1"/>
                      </a:moveTo>
                      <a:cubicBezTo>
                        <a:pt x="5910" y="1"/>
                        <a:pt x="3591" y="271"/>
                        <a:pt x="2195" y="1409"/>
                      </a:cubicBezTo>
                      <a:cubicBezTo>
                        <a:pt x="420" y="2854"/>
                        <a:pt x="1" y="5807"/>
                        <a:pt x="1606" y="6940"/>
                      </a:cubicBezTo>
                      <a:cubicBezTo>
                        <a:pt x="1930" y="7978"/>
                        <a:pt x="3014" y="8382"/>
                        <a:pt x="4179" y="8382"/>
                      </a:cubicBezTo>
                      <a:cubicBezTo>
                        <a:pt x="5294" y="8382"/>
                        <a:pt x="6483" y="8012"/>
                        <a:pt x="7146" y="7475"/>
                      </a:cubicBezTo>
                      <a:cubicBezTo>
                        <a:pt x="9796" y="5307"/>
                        <a:pt x="10867" y="222"/>
                        <a:pt x="10867" y="222"/>
                      </a:cubicBezTo>
                      <a:cubicBezTo>
                        <a:pt x="10867" y="222"/>
                        <a:pt x="9509" y="1"/>
                        <a:pt x="77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2" name="Google Shape;522;p26"/>
                <p:cNvSpPr/>
                <p:nvPr/>
              </p:nvSpPr>
              <p:spPr>
                <a:xfrm>
                  <a:off x="1976075" y="2407413"/>
                  <a:ext cx="217700" cy="427050"/>
                </a:xfrm>
                <a:custGeom>
                  <a:rect b="b" l="l" r="r" t="t"/>
                  <a:pathLst>
                    <a:path extrusionOk="0" h="17082" w="8708">
                      <a:moveTo>
                        <a:pt x="8708" y="0"/>
                      </a:moveTo>
                      <a:cubicBezTo>
                        <a:pt x="447" y="2783"/>
                        <a:pt x="1" y="13828"/>
                        <a:pt x="134" y="16718"/>
                      </a:cubicBezTo>
                      <a:cubicBezTo>
                        <a:pt x="145" y="17018"/>
                        <a:pt x="305" y="17081"/>
                        <a:pt x="438" y="17081"/>
                      </a:cubicBezTo>
                      <a:cubicBezTo>
                        <a:pt x="534" y="17081"/>
                        <a:pt x="616" y="17048"/>
                        <a:pt x="616" y="17048"/>
                      </a:cubicBezTo>
                      <a:cubicBezTo>
                        <a:pt x="910" y="2856"/>
                        <a:pt x="8706" y="1"/>
                        <a:pt x="870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27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27"/>
          <p:cNvSpPr txBox="1"/>
          <p:nvPr>
            <p:ph type="title"/>
          </p:nvPr>
        </p:nvSpPr>
        <p:spPr>
          <a:xfrm>
            <a:off x="2928788" y="539500"/>
            <a:ext cx="46839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6" name="Google Shape;526;p27"/>
          <p:cNvSpPr txBox="1"/>
          <p:nvPr>
            <p:ph idx="2" type="title"/>
          </p:nvPr>
        </p:nvSpPr>
        <p:spPr>
          <a:xfrm>
            <a:off x="1531263" y="539500"/>
            <a:ext cx="13974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7" name="Google Shape;527;p27"/>
          <p:cNvSpPr txBox="1"/>
          <p:nvPr>
            <p:ph idx="1" type="subTitle"/>
          </p:nvPr>
        </p:nvSpPr>
        <p:spPr>
          <a:xfrm>
            <a:off x="2928788" y="1214400"/>
            <a:ext cx="46839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27"/>
          <p:cNvSpPr/>
          <p:nvPr>
            <p:ph idx="3" type="pic"/>
          </p:nvPr>
        </p:nvSpPr>
        <p:spPr>
          <a:xfrm>
            <a:off x="1728425" y="2005900"/>
            <a:ext cx="5687100" cy="25980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529" name="Google Shape;529;p27"/>
          <p:cNvGrpSpPr/>
          <p:nvPr/>
        </p:nvGrpSpPr>
        <p:grpSpPr>
          <a:xfrm>
            <a:off x="8134992" y="3973641"/>
            <a:ext cx="1009026" cy="1169667"/>
            <a:chOff x="2715175" y="2312475"/>
            <a:chExt cx="595050" cy="689825"/>
          </a:xfrm>
        </p:grpSpPr>
        <p:sp>
          <p:nvSpPr>
            <p:cNvPr id="530" name="Google Shape;530;p27"/>
            <p:cNvSpPr/>
            <p:nvPr/>
          </p:nvSpPr>
          <p:spPr>
            <a:xfrm>
              <a:off x="2715175" y="2312475"/>
              <a:ext cx="301775" cy="297975"/>
            </a:xfrm>
            <a:custGeom>
              <a:rect b="b" l="l" r="r" t="t"/>
              <a:pathLst>
                <a:path extrusionOk="0" h="11919" w="12071">
                  <a:moveTo>
                    <a:pt x="116" y="0"/>
                  </a:moveTo>
                  <a:lnTo>
                    <a:pt x="116" y="0"/>
                  </a:lnTo>
                  <a:cubicBezTo>
                    <a:pt x="116" y="0"/>
                    <a:pt x="0" y="6477"/>
                    <a:pt x="2623" y="9849"/>
                  </a:cubicBezTo>
                  <a:cubicBezTo>
                    <a:pt x="3463" y="10932"/>
                    <a:pt x="5455" y="11918"/>
                    <a:pt x="7145" y="11918"/>
                  </a:cubicBezTo>
                  <a:cubicBezTo>
                    <a:pt x="8128" y="11918"/>
                    <a:pt x="9009" y="11584"/>
                    <a:pt x="9501" y="10741"/>
                  </a:cubicBezTo>
                  <a:cubicBezTo>
                    <a:pt x="11767" y="9813"/>
                    <a:pt x="12070" y="6102"/>
                    <a:pt x="10322" y="3854"/>
                  </a:cubicBezTo>
                  <a:cubicBezTo>
                    <a:pt x="7699" y="482"/>
                    <a:pt x="117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3038550" y="2411525"/>
              <a:ext cx="271675" cy="209575"/>
            </a:xfrm>
            <a:custGeom>
              <a:rect b="b" l="l" r="r" t="t"/>
              <a:pathLst>
                <a:path extrusionOk="0" h="8383" w="10867">
                  <a:moveTo>
                    <a:pt x="7799" y="1"/>
                  </a:moveTo>
                  <a:cubicBezTo>
                    <a:pt x="5910" y="1"/>
                    <a:pt x="3591" y="271"/>
                    <a:pt x="2195" y="1409"/>
                  </a:cubicBezTo>
                  <a:cubicBezTo>
                    <a:pt x="420" y="2854"/>
                    <a:pt x="1" y="5807"/>
                    <a:pt x="1606" y="6940"/>
                  </a:cubicBezTo>
                  <a:cubicBezTo>
                    <a:pt x="1930" y="7978"/>
                    <a:pt x="3014" y="8382"/>
                    <a:pt x="4179" y="8382"/>
                  </a:cubicBezTo>
                  <a:cubicBezTo>
                    <a:pt x="5294" y="8382"/>
                    <a:pt x="6483" y="8012"/>
                    <a:pt x="7146" y="7475"/>
                  </a:cubicBezTo>
                  <a:cubicBezTo>
                    <a:pt x="9796" y="5307"/>
                    <a:pt x="10867" y="222"/>
                    <a:pt x="10867" y="222"/>
                  </a:cubicBezTo>
                  <a:cubicBezTo>
                    <a:pt x="10867" y="222"/>
                    <a:pt x="9509" y="1"/>
                    <a:pt x="7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3007775" y="2468150"/>
              <a:ext cx="217700" cy="427050"/>
            </a:xfrm>
            <a:custGeom>
              <a:rect b="b" l="l" r="r" t="t"/>
              <a:pathLst>
                <a:path extrusionOk="0" h="17082" w="8708">
                  <a:moveTo>
                    <a:pt x="8708" y="0"/>
                  </a:moveTo>
                  <a:cubicBezTo>
                    <a:pt x="447" y="2783"/>
                    <a:pt x="1" y="13828"/>
                    <a:pt x="134" y="16718"/>
                  </a:cubicBezTo>
                  <a:cubicBezTo>
                    <a:pt x="145" y="17018"/>
                    <a:pt x="305" y="17081"/>
                    <a:pt x="438" y="17081"/>
                  </a:cubicBezTo>
                  <a:cubicBezTo>
                    <a:pt x="534" y="17081"/>
                    <a:pt x="616" y="17048"/>
                    <a:pt x="616" y="17048"/>
                  </a:cubicBezTo>
                  <a:cubicBezTo>
                    <a:pt x="910" y="2856"/>
                    <a:pt x="8706" y="1"/>
                    <a:pt x="8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2808625" y="2448950"/>
              <a:ext cx="217475" cy="427050"/>
            </a:xfrm>
            <a:custGeom>
              <a:rect b="b" l="l" r="r" t="t"/>
              <a:pathLst>
                <a:path extrusionOk="0" h="17082" w="8699">
                  <a:moveTo>
                    <a:pt x="0" y="1"/>
                  </a:moveTo>
                  <a:cubicBezTo>
                    <a:pt x="1" y="1"/>
                    <a:pt x="7788" y="2866"/>
                    <a:pt x="8083" y="17049"/>
                  </a:cubicBezTo>
                  <a:cubicBezTo>
                    <a:pt x="8083" y="17049"/>
                    <a:pt x="8164" y="17082"/>
                    <a:pt x="8261" y="17082"/>
                  </a:cubicBezTo>
                  <a:cubicBezTo>
                    <a:pt x="8395" y="17082"/>
                    <a:pt x="8558" y="17019"/>
                    <a:pt x="8573" y="16719"/>
                  </a:cubicBezTo>
                  <a:cubicBezTo>
                    <a:pt x="8698" y="13837"/>
                    <a:pt x="8252" y="279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2871050" y="2862450"/>
              <a:ext cx="279925" cy="139850"/>
            </a:xfrm>
            <a:custGeom>
              <a:rect b="b" l="l" r="r" t="t"/>
              <a:pathLst>
                <a:path extrusionOk="0" h="5594" w="11197">
                  <a:moveTo>
                    <a:pt x="5603" y="0"/>
                  </a:moveTo>
                  <a:cubicBezTo>
                    <a:pt x="2508" y="0"/>
                    <a:pt x="1" y="2507"/>
                    <a:pt x="1" y="5594"/>
                  </a:cubicBezTo>
                  <a:lnTo>
                    <a:pt x="11197" y="5594"/>
                  </a:lnTo>
                  <a:cubicBezTo>
                    <a:pt x="11197" y="2507"/>
                    <a:pt x="8690" y="0"/>
                    <a:pt x="5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5" name="Google Shape;535;p27"/>
          <p:cNvGrpSpPr/>
          <p:nvPr/>
        </p:nvGrpSpPr>
        <p:grpSpPr>
          <a:xfrm>
            <a:off x="-124332" y="4254367"/>
            <a:ext cx="1035451" cy="1055083"/>
            <a:chOff x="-124332" y="4254367"/>
            <a:chExt cx="1035451" cy="1055083"/>
          </a:xfrm>
        </p:grpSpPr>
        <p:sp>
          <p:nvSpPr>
            <p:cNvPr id="536" name="Google Shape;536;p27"/>
            <p:cNvSpPr/>
            <p:nvPr/>
          </p:nvSpPr>
          <p:spPr>
            <a:xfrm rot="1570958">
              <a:off x="63688" y="4312790"/>
              <a:ext cx="343745" cy="339417"/>
            </a:xfrm>
            <a:custGeom>
              <a:rect b="b" l="l" r="r" t="t"/>
              <a:pathLst>
                <a:path extrusionOk="0" h="11919" w="12071">
                  <a:moveTo>
                    <a:pt x="116" y="0"/>
                  </a:moveTo>
                  <a:lnTo>
                    <a:pt x="116" y="0"/>
                  </a:lnTo>
                  <a:cubicBezTo>
                    <a:pt x="116" y="0"/>
                    <a:pt x="0" y="6477"/>
                    <a:pt x="2623" y="9849"/>
                  </a:cubicBezTo>
                  <a:cubicBezTo>
                    <a:pt x="3463" y="10932"/>
                    <a:pt x="5455" y="11918"/>
                    <a:pt x="7145" y="11918"/>
                  </a:cubicBezTo>
                  <a:cubicBezTo>
                    <a:pt x="8128" y="11918"/>
                    <a:pt x="9009" y="11584"/>
                    <a:pt x="9501" y="10741"/>
                  </a:cubicBezTo>
                  <a:cubicBezTo>
                    <a:pt x="11767" y="9813"/>
                    <a:pt x="12070" y="6102"/>
                    <a:pt x="10322" y="3854"/>
                  </a:cubicBezTo>
                  <a:cubicBezTo>
                    <a:pt x="7699" y="482"/>
                    <a:pt x="117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27"/>
            <p:cNvSpPr/>
            <p:nvPr/>
          </p:nvSpPr>
          <p:spPr>
            <a:xfrm rot="1570852">
              <a:off x="430641" y="4570735"/>
              <a:ext cx="429428" cy="331268"/>
            </a:xfrm>
            <a:custGeom>
              <a:rect b="b" l="l" r="r" t="t"/>
              <a:pathLst>
                <a:path extrusionOk="0" h="8383" w="10867">
                  <a:moveTo>
                    <a:pt x="7799" y="1"/>
                  </a:moveTo>
                  <a:cubicBezTo>
                    <a:pt x="5910" y="1"/>
                    <a:pt x="3591" y="271"/>
                    <a:pt x="2195" y="1409"/>
                  </a:cubicBezTo>
                  <a:cubicBezTo>
                    <a:pt x="420" y="2854"/>
                    <a:pt x="1" y="5807"/>
                    <a:pt x="1606" y="6940"/>
                  </a:cubicBezTo>
                  <a:cubicBezTo>
                    <a:pt x="1930" y="7978"/>
                    <a:pt x="3014" y="8382"/>
                    <a:pt x="4179" y="8382"/>
                  </a:cubicBezTo>
                  <a:cubicBezTo>
                    <a:pt x="5294" y="8382"/>
                    <a:pt x="6483" y="8012"/>
                    <a:pt x="7146" y="7475"/>
                  </a:cubicBezTo>
                  <a:cubicBezTo>
                    <a:pt x="9796" y="5307"/>
                    <a:pt x="10867" y="222"/>
                    <a:pt x="10867" y="222"/>
                  </a:cubicBezTo>
                  <a:cubicBezTo>
                    <a:pt x="10867" y="222"/>
                    <a:pt x="9509" y="1"/>
                    <a:pt x="7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27"/>
            <p:cNvSpPr/>
            <p:nvPr/>
          </p:nvSpPr>
          <p:spPr>
            <a:xfrm rot="1570852">
              <a:off x="276038" y="4593141"/>
              <a:ext cx="344111" cy="675024"/>
            </a:xfrm>
            <a:custGeom>
              <a:rect b="b" l="l" r="r" t="t"/>
              <a:pathLst>
                <a:path extrusionOk="0" h="17082" w="8708">
                  <a:moveTo>
                    <a:pt x="8708" y="0"/>
                  </a:moveTo>
                  <a:cubicBezTo>
                    <a:pt x="447" y="2783"/>
                    <a:pt x="1" y="13828"/>
                    <a:pt x="134" y="16718"/>
                  </a:cubicBezTo>
                  <a:cubicBezTo>
                    <a:pt x="145" y="17018"/>
                    <a:pt x="305" y="17081"/>
                    <a:pt x="438" y="17081"/>
                  </a:cubicBezTo>
                  <a:cubicBezTo>
                    <a:pt x="534" y="17081"/>
                    <a:pt x="616" y="17048"/>
                    <a:pt x="616" y="17048"/>
                  </a:cubicBezTo>
                  <a:cubicBezTo>
                    <a:pt x="910" y="2856"/>
                    <a:pt x="8706" y="1"/>
                    <a:pt x="8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27"/>
            <p:cNvSpPr/>
            <p:nvPr/>
          </p:nvSpPr>
          <p:spPr>
            <a:xfrm rot="1570852">
              <a:off x="6947" y="4426934"/>
              <a:ext cx="343756" cy="675024"/>
            </a:xfrm>
            <a:custGeom>
              <a:rect b="b" l="l" r="r" t="t"/>
              <a:pathLst>
                <a:path extrusionOk="0" h="17082" w="8699">
                  <a:moveTo>
                    <a:pt x="0" y="1"/>
                  </a:moveTo>
                  <a:cubicBezTo>
                    <a:pt x="1" y="1"/>
                    <a:pt x="7788" y="2866"/>
                    <a:pt x="8083" y="17049"/>
                  </a:cubicBezTo>
                  <a:cubicBezTo>
                    <a:pt x="8083" y="17049"/>
                    <a:pt x="8164" y="17082"/>
                    <a:pt x="8261" y="17082"/>
                  </a:cubicBezTo>
                  <a:cubicBezTo>
                    <a:pt x="8395" y="17082"/>
                    <a:pt x="8558" y="17019"/>
                    <a:pt x="8573" y="16719"/>
                  </a:cubicBezTo>
                  <a:cubicBezTo>
                    <a:pt x="8698" y="13837"/>
                    <a:pt x="8252" y="279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27"/>
            <p:cNvSpPr/>
            <p:nvPr/>
          </p:nvSpPr>
          <p:spPr>
            <a:xfrm>
              <a:off x="39499" y="4922111"/>
              <a:ext cx="442477" cy="221061"/>
            </a:xfrm>
            <a:custGeom>
              <a:rect b="b" l="l" r="r" t="t"/>
              <a:pathLst>
                <a:path extrusionOk="0" h="5594" w="11197">
                  <a:moveTo>
                    <a:pt x="5603" y="0"/>
                  </a:moveTo>
                  <a:cubicBezTo>
                    <a:pt x="2508" y="0"/>
                    <a:pt x="1" y="2507"/>
                    <a:pt x="1" y="5594"/>
                  </a:cubicBezTo>
                  <a:lnTo>
                    <a:pt x="11197" y="5594"/>
                  </a:lnTo>
                  <a:cubicBezTo>
                    <a:pt x="11197" y="2507"/>
                    <a:pt x="8690" y="0"/>
                    <a:pt x="5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Google Shape;542;p28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4" name="Google Shape;544;p28"/>
          <p:cNvSpPr txBox="1"/>
          <p:nvPr>
            <p:ph idx="1" type="subTitle"/>
          </p:nvPr>
        </p:nvSpPr>
        <p:spPr>
          <a:xfrm>
            <a:off x="5055284" y="3972300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5" name="Google Shape;545;p28"/>
          <p:cNvSpPr txBox="1"/>
          <p:nvPr>
            <p:ph idx="2" type="subTitle"/>
          </p:nvPr>
        </p:nvSpPr>
        <p:spPr>
          <a:xfrm>
            <a:off x="1583300" y="3972300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6" name="Google Shape;546;p28"/>
          <p:cNvSpPr txBox="1"/>
          <p:nvPr>
            <p:ph idx="3" type="subTitle"/>
          </p:nvPr>
        </p:nvSpPr>
        <p:spPr>
          <a:xfrm>
            <a:off x="5055275" y="368267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47" name="Google Shape;547;p28"/>
          <p:cNvSpPr txBox="1"/>
          <p:nvPr>
            <p:ph idx="4" type="subTitle"/>
          </p:nvPr>
        </p:nvSpPr>
        <p:spPr>
          <a:xfrm>
            <a:off x="1583300" y="368267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48" name="Google Shape;548;p28"/>
          <p:cNvSpPr/>
          <p:nvPr>
            <p:ph idx="5" type="pic"/>
          </p:nvPr>
        </p:nvSpPr>
        <p:spPr>
          <a:xfrm>
            <a:off x="1583300" y="1350150"/>
            <a:ext cx="2505600" cy="21780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sp>
        <p:nvSpPr>
          <p:cNvPr id="549" name="Google Shape;549;p28"/>
          <p:cNvSpPr/>
          <p:nvPr>
            <p:ph idx="6" type="pic"/>
          </p:nvPr>
        </p:nvSpPr>
        <p:spPr>
          <a:xfrm>
            <a:off x="5055275" y="1350150"/>
            <a:ext cx="2505600" cy="21780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550" name="Google Shape;550;p28"/>
          <p:cNvGrpSpPr/>
          <p:nvPr/>
        </p:nvGrpSpPr>
        <p:grpSpPr>
          <a:xfrm>
            <a:off x="-370729" y="1621153"/>
            <a:ext cx="9885238" cy="2441622"/>
            <a:chOff x="-370729" y="1621153"/>
            <a:chExt cx="9885238" cy="2441622"/>
          </a:xfrm>
        </p:grpSpPr>
        <p:grpSp>
          <p:nvGrpSpPr>
            <p:cNvPr id="551" name="Google Shape;551;p28"/>
            <p:cNvGrpSpPr/>
            <p:nvPr/>
          </p:nvGrpSpPr>
          <p:grpSpPr>
            <a:xfrm flipH="1" rot="5837887">
              <a:off x="-126954" y="1465550"/>
              <a:ext cx="527216" cy="955534"/>
              <a:chOff x="2715175" y="2312475"/>
              <a:chExt cx="310925" cy="563525"/>
            </a:xfrm>
          </p:grpSpPr>
          <p:sp>
            <p:nvSpPr>
              <p:cNvPr id="552" name="Google Shape;552;p28"/>
              <p:cNvSpPr/>
              <p:nvPr/>
            </p:nvSpPr>
            <p:spPr>
              <a:xfrm>
                <a:off x="2715175" y="2312475"/>
                <a:ext cx="301775" cy="297975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28"/>
              <p:cNvSpPr/>
              <p:nvPr/>
            </p:nvSpPr>
            <p:spPr>
              <a:xfrm>
                <a:off x="2808625" y="2448950"/>
                <a:ext cx="217475" cy="427050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54" name="Google Shape;554;p28"/>
            <p:cNvGrpSpPr/>
            <p:nvPr/>
          </p:nvGrpSpPr>
          <p:grpSpPr>
            <a:xfrm flipH="1" rot="-7538836">
              <a:off x="8709034" y="3092361"/>
              <a:ext cx="527213" cy="955528"/>
              <a:chOff x="2715175" y="2312475"/>
              <a:chExt cx="310925" cy="563525"/>
            </a:xfrm>
          </p:grpSpPr>
          <p:sp>
            <p:nvSpPr>
              <p:cNvPr id="555" name="Google Shape;555;p28"/>
              <p:cNvSpPr/>
              <p:nvPr/>
            </p:nvSpPr>
            <p:spPr>
              <a:xfrm>
                <a:off x="2715175" y="2312475"/>
                <a:ext cx="301775" cy="297975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28"/>
              <p:cNvSpPr/>
              <p:nvPr/>
            </p:nvSpPr>
            <p:spPr>
              <a:xfrm>
                <a:off x="2808625" y="2448950"/>
                <a:ext cx="217475" cy="427050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29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29"/>
          <p:cNvSpPr txBox="1"/>
          <p:nvPr>
            <p:ph type="title"/>
          </p:nvPr>
        </p:nvSpPr>
        <p:spPr>
          <a:xfrm>
            <a:off x="713275" y="580302"/>
            <a:ext cx="3800400" cy="86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0" name="Google Shape;560;p29"/>
          <p:cNvSpPr txBox="1"/>
          <p:nvPr>
            <p:ph idx="1" type="subTitle"/>
          </p:nvPr>
        </p:nvSpPr>
        <p:spPr>
          <a:xfrm>
            <a:off x="713225" y="1449402"/>
            <a:ext cx="38004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29"/>
          <p:cNvSpPr txBox="1"/>
          <p:nvPr/>
        </p:nvSpPr>
        <p:spPr>
          <a:xfrm>
            <a:off x="713275" y="3451438"/>
            <a:ext cx="38004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CREDITS:</a:t>
            </a:r>
            <a:r>
              <a:rPr b="0" i="0" lang="en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This presentation template was created by </a:t>
            </a:r>
            <a:r>
              <a:rPr b="1" i="0" lang="en" sz="1200" u="sng" cap="none" strike="noStrik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3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includes icons by </a:t>
            </a:r>
            <a:r>
              <a:rPr b="1" i="0" lang="en" sz="1200" u="sng" cap="none" strike="noStrik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4"/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infographics &amp; images by </a:t>
            </a:r>
            <a:r>
              <a:rPr b="1" i="0" lang="en" sz="1200" u="sng" cap="none" strike="noStrik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5"/>
              </a:rPr>
              <a:t>Freepik</a:t>
            </a:r>
            <a:r>
              <a:rPr b="0" i="0" lang="en" sz="1200" u="sng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endParaRPr b="1" i="0" sz="1200" u="sng" cap="none" strike="noStrike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562" name="Google Shape;562;p29"/>
          <p:cNvSpPr/>
          <p:nvPr>
            <p:ph idx="2" type="pic"/>
          </p:nvPr>
        </p:nvSpPr>
        <p:spPr>
          <a:xfrm>
            <a:off x="4571975" y="798550"/>
            <a:ext cx="3858600" cy="35463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563" name="Google Shape;563;p29"/>
          <p:cNvGrpSpPr/>
          <p:nvPr/>
        </p:nvGrpSpPr>
        <p:grpSpPr>
          <a:xfrm>
            <a:off x="-312220" y="-61540"/>
            <a:ext cx="9798679" cy="5485938"/>
            <a:chOff x="-312220" y="-61540"/>
            <a:chExt cx="9798679" cy="5485938"/>
          </a:xfrm>
        </p:grpSpPr>
        <p:grpSp>
          <p:nvGrpSpPr>
            <p:cNvPr id="564" name="Google Shape;564;p29"/>
            <p:cNvGrpSpPr/>
            <p:nvPr/>
          </p:nvGrpSpPr>
          <p:grpSpPr>
            <a:xfrm rot="-6807537">
              <a:off x="8437986" y="113075"/>
              <a:ext cx="940279" cy="852841"/>
              <a:chOff x="4357538" y="2124225"/>
              <a:chExt cx="748037" cy="678475"/>
            </a:xfrm>
          </p:grpSpPr>
          <p:sp>
            <p:nvSpPr>
              <p:cNvPr id="565" name="Google Shape;565;p29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29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29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29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29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0" name="Google Shape;570;p29"/>
            <p:cNvGrpSpPr/>
            <p:nvPr/>
          </p:nvGrpSpPr>
          <p:grpSpPr>
            <a:xfrm rot="8100000">
              <a:off x="-148402" y="1054295"/>
              <a:ext cx="940247" cy="852811"/>
              <a:chOff x="4357538" y="2124225"/>
              <a:chExt cx="748037" cy="678475"/>
            </a:xfrm>
          </p:grpSpPr>
          <p:sp>
            <p:nvSpPr>
              <p:cNvPr id="571" name="Google Shape;571;p29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29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29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29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29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6" name="Google Shape;576;p29"/>
            <p:cNvGrpSpPr/>
            <p:nvPr/>
          </p:nvGrpSpPr>
          <p:grpSpPr>
            <a:xfrm rot="1536902">
              <a:off x="4020375" y="4410267"/>
              <a:ext cx="940232" cy="852797"/>
              <a:chOff x="4357538" y="2124225"/>
              <a:chExt cx="748037" cy="678475"/>
            </a:xfrm>
          </p:grpSpPr>
          <p:sp>
            <p:nvSpPr>
              <p:cNvPr id="577" name="Google Shape;577;p29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29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6_2_1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Google Shape;583;p30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30"/>
          <p:cNvSpPr txBox="1"/>
          <p:nvPr>
            <p:ph idx="1" type="body"/>
          </p:nvPr>
        </p:nvSpPr>
        <p:spPr>
          <a:xfrm>
            <a:off x="713100" y="1136800"/>
            <a:ext cx="3858900" cy="3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5" name="Google Shape;585;p30"/>
          <p:cNvSpPr txBox="1"/>
          <p:nvPr>
            <p:ph idx="2" type="body"/>
          </p:nvPr>
        </p:nvSpPr>
        <p:spPr>
          <a:xfrm>
            <a:off x="4572000" y="1136800"/>
            <a:ext cx="3858900" cy="3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6" name="Google Shape;586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87" name="Google Shape;587;p30"/>
          <p:cNvGrpSpPr/>
          <p:nvPr/>
        </p:nvGrpSpPr>
        <p:grpSpPr>
          <a:xfrm>
            <a:off x="-440809" y="1710750"/>
            <a:ext cx="9955430" cy="2472059"/>
            <a:chOff x="-440921" y="3077475"/>
            <a:chExt cx="9955430" cy="2472059"/>
          </a:xfrm>
        </p:grpSpPr>
        <p:grpSp>
          <p:nvGrpSpPr>
            <p:cNvPr id="588" name="Google Shape;588;p30"/>
            <p:cNvGrpSpPr/>
            <p:nvPr/>
          </p:nvGrpSpPr>
          <p:grpSpPr>
            <a:xfrm flipH="1" rot="5837887">
              <a:off x="-219378" y="4573469"/>
              <a:ext cx="730256" cy="1089401"/>
              <a:chOff x="798788" y="2029830"/>
              <a:chExt cx="430667" cy="642473"/>
            </a:xfrm>
          </p:grpSpPr>
          <p:sp>
            <p:nvSpPr>
              <p:cNvPr id="589" name="Google Shape;589;p30"/>
              <p:cNvSpPr/>
              <p:nvPr/>
            </p:nvSpPr>
            <p:spPr>
              <a:xfrm rot="1530402">
                <a:off x="878244" y="2080282"/>
                <a:ext cx="301763" cy="297963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30"/>
              <p:cNvSpPr/>
              <p:nvPr/>
            </p:nvSpPr>
            <p:spPr>
              <a:xfrm rot="1530402">
                <a:off x="880134" y="2219258"/>
                <a:ext cx="217467" cy="427033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1" name="Google Shape;591;p30"/>
            <p:cNvGrpSpPr/>
            <p:nvPr/>
          </p:nvGrpSpPr>
          <p:grpSpPr>
            <a:xfrm flipH="1" rot="-7538836">
              <a:off x="8709034" y="3092361"/>
              <a:ext cx="527213" cy="955528"/>
              <a:chOff x="2715175" y="2312475"/>
              <a:chExt cx="310925" cy="563525"/>
            </a:xfrm>
          </p:grpSpPr>
          <p:sp>
            <p:nvSpPr>
              <p:cNvPr id="592" name="Google Shape;592;p30"/>
              <p:cNvSpPr/>
              <p:nvPr/>
            </p:nvSpPr>
            <p:spPr>
              <a:xfrm>
                <a:off x="2715175" y="2312475"/>
                <a:ext cx="301775" cy="297975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30"/>
              <p:cNvSpPr/>
              <p:nvPr/>
            </p:nvSpPr>
            <p:spPr>
              <a:xfrm>
                <a:off x="2808625" y="2448950"/>
                <a:ext cx="217475" cy="427050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4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" type="subTitle"/>
          </p:nvPr>
        </p:nvSpPr>
        <p:spPr>
          <a:xfrm>
            <a:off x="720000" y="2193175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"/>
          <p:cNvSpPr txBox="1"/>
          <p:nvPr>
            <p:ph idx="2" type="subTitle"/>
          </p:nvPr>
        </p:nvSpPr>
        <p:spPr>
          <a:xfrm>
            <a:off x="3419271" y="2193175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3" type="subTitle"/>
          </p:nvPr>
        </p:nvSpPr>
        <p:spPr>
          <a:xfrm>
            <a:off x="720000" y="3921250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4"/>
          <p:cNvSpPr txBox="1"/>
          <p:nvPr>
            <p:ph idx="4" type="subTitle"/>
          </p:nvPr>
        </p:nvSpPr>
        <p:spPr>
          <a:xfrm>
            <a:off x="3419274" y="3921250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"/>
          <p:cNvSpPr txBox="1"/>
          <p:nvPr>
            <p:ph idx="5" type="subTitle"/>
          </p:nvPr>
        </p:nvSpPr>
        <p:spPr>
          <a:xfrm>
            <a:off x="6118549" y="2193175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"/>
          <p:cNvSpPr txBox="1"/>
          <p:nvPr>
            <p:ph idx="6" type="subTitle"/>
          </p:nvPr>
        </p:nvSpPr>
        <p:spPr>
          <a:xfrm>
            <a:off x="6118549" y="3921250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"/>
          <p:cNvSpPr txBox="1"/>
          <p:nvPr>
            <p:ph idx="7" type="title"/>
          </p:nvPr>
        </p:nvSpPr>
        <p:spPr>
          <a:xfrm>
            <a:off x="720000" y="1344775"/>
            <a:ext cx="8793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8" type="title"/>
          </p:nvPr>
        </p:nvSpPr>
        <p:spPr>
          <a:xfrm>
            <a:off x="720000" y="3072872"/>
            <a:ext cx="8793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5" name="Google Shape;55;p4"/>
          <p:cNvSpPr txBox="1"/>
          <p:nvPr>
            <p:ph idx="9" type="title"/>
          </p:nvPr>
        </p:nvSpPr>
        <p:spPr>
          <a:xfrm>
            <a:off x="3419275" y="1344775"/>
            <a:ext cx="8793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6" name="Google Shape;56;p4"/>
          <p:cNvSpPr txBox="1"/>
          <p:nvPr>
            <p:ph idx="13" type="title"/>
          </p:nvPr>
        </p:nvSpPr>
        <p:spPr>
          <a:xfrm>
            <a:off x="3419275" y="3072872"/>
            <a:ext cx="8793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7" name="Google Shape;57;p4"/>
          <p:cNvSpPr txBox="1"/>
          <p:nvPr>
            <p:ph idx="14" type="title"/>
          </p:nvPr>
        </p:nvSpPr>
        <p:spPr>
          <a:xfrm>
            <a:off x="6118550" y="1344775"/>
            <a:ext cx="8793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8" name="Google Shape;58;p4"/>
          <p:cNvSpPr txBox="1"/>
          <p:nvPr>
            <p:ph idx="15" type="title"/>
          </p:nvPr>
        </p:nvSpPr>
        <p:spPr>
          <a:xfrm>
            <a:off x="6118550" y="3072872"/>
            <a:ext cx="8793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" name="Google Shape;59;p4"/>
          <p:cNvSpPr txBox="1"/>
          <p:nvPr>
            <p:ph idx="16" type="subTitle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" name="Google Shape;60;p4"/>
          <p:cNvSpPr txBox="1"/>
          <p:nvPr>
            <p:ph idx="17" type="subTitle"/>
          </p:nvPr>
        </p:nvSpPr>
        <p:spPr>
          <a:xfrm>
            <a:off x="3419275" y="19041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1" name="Google Shape;61;p4"/>
          <p:cNvSpPr txBox="1"/>
          <p:nvPr>
            <p:ph idx="18" type="subTitle"/>
          </p:nvPr>
        </p:nvSpPr>
        <p:spPr>
          <a:xfrm>
            <a:off x="6118550" y="19041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2" name="Google Shape;62;p4"/>
          <p:cNvSpPr txBox="1"/>
          <p:nvPr>
            <p:ph idx="19" type="subTitle"/>
          </p:nvPr>
        </p:nvSpPr>
        <p:spPr>
          <a:xfrm>
            <a:off x="720000" y="363232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3" name="Google Shape;63;p4"/>
          <p:cNvSpPr txBox="1"/>
          <p:nvPr>
            <p:ph idx="20" type="subTitle"/>
          </p:nvPr>
        </p:nvSpPr>
        <p:spPr>
          <a:xfrm>
            <a:off x="3419275" y="363232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" name="Google Shape;64;p4"/>
          <p:cNvSpPr txBox="1"/>
          <p:nvPr>
            <p:ph idx="21" type="subTitle"/>
          </p:nvPr>
        </p:nvSpPr>
        <p:spPr>
          <a:xfrm>
            <a:off x="6118550" y="363232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5" name="Google Shape;65;p4"/>
          <p:cNvGrpSpPr/>
          <p:nvPr/>
        </p:nvGrpSpPr>
        <p:grpSpPr>
          <a:xfrm>
            <a:off x="-312220" y="-61540"/>
            <a:ext cx="9798679" cy="5485938"/>
            <a:chOff x="-312220" y="-61540"/>
            <a:chExt cx="9798679" cy="5485938"/>
          </a:xfrm>
        </p:grpSpPr>
        <p:grpSp>
          <p:nvGrpSpPr>
            <p:cNvPr id="66" name="Google Shape;66;p4"/>
            <p:cNvGrpSpPr/>
            <p:nvPr/>
          </p:nvGrpSpPr>
          <p:grpSpPr>
            <a:xfrm rot="-6807537">
              <a:off x="8437986" y="113075"/>
              <a:ext cx="940279" cy="852841"/>
              <a:chOff x="4357538" y="2124225"/>
              <a:chExt cx="748037" cy="678475"/>
            </a:xfrm>
          </p:grpSpPr>
          <p:sp>
            <p:nvSpPr>
              <p:cNvPr id="67" name="Google Shape;67;p4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" name="Google Shape;72;p4"/>
            <p:cNvGrpSpPr/>
            <p:nvPr/>
          </p:nvGrpSpPr>
          <p:grpSpPr>
            <a:xfrm rot="8100000">
              <a:off x="-148402" y="1054295"/>
              <a:ext cx="940247" cy="852811"/>
              <a:chOff x="4357538" y="2124225"/>
              <a:chExt cx="748037" cy="678475"/>
            </a:xfrm>
          </p:grpSpPr>
          <p:sp>
            <p:nvSpPr>
              <p:cNvPr id="73" name="Google Shape;73;p4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4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" name="Google Shape;78;p4"/>
            <p:cNvGrpSpPr/>
            <p:nvPr/>
          </p:nvGrpSpPr>
          <p:grpSpPr>
            <a:xfrm rot="1536902">
              <a:off x="4020375" y="4410267"/>
              <a:ext cx="940232" cy="852797"/>
              <a:chOff x="4357538" y="2124225"/>
              <a:chExt cx="748037" cy="678475"/>
            </a:xfrm>
          </p:grpSpPr>
          <p:sp>
            <p:nvSpPr>
              <p:cNvPr id="79" name="Google Shape;79;p4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6_2_1_1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Google Shape;595;p31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31"/>
          <p:cNvSpPr txBox="1"/>
          <p:nvPr>
            <p:ph idx="1" type="body"/>
          </p:nvPr>
        </p:nvSpPr>
        <p:spPr>
          <a:xfrm>
            <a:off x="713100" y="1136800"/>
            <a:ext cx="3858900" cy="3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7" name="Google Shape;597;p31"/>
          <p:cNvSpPr txBox="1"/>
          <p:nvPr>
            <p:ph idx="2" type="body"/>
          </p:nvPr>
        </p:nvSpPr>
        <p:spPr>
          <a:xfrm>
            <a:off x="4572000" y="1136800"/>
            <a:ext cx="3858900" cy="3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8" name="Google Shape;598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99" name="Google Shape;599;p31"/>
          <p:cNvGrpSpPr/>
          <p:nvPr/>
        </p:nvGrpSpPr>
        <p:grpSpPr>
          <a:xfrm>
            <a:off x="-288127" y="691559"/>
            <a:ext cx="9468011" cy="4796314"/>
            <a:chOff x="-288127" y="691559"/>
            <a:chExt cx="9468011" cy="4796314"/>
          </a:xfrm>
        </p:grpSpPr>
        <p:grpSp>
          <p:nvGrpSpPr>
            <p:cNvPr id="600" name="Google Shape;600;p31"/>
            <p:cNvGrpSpPr/>
            <p:nvPr/>
          </p:nvGrpSpPr>
          <p:grpSpPr>
            <a:xfrm>
              <a:off x="8560164" y="3603625"/>
              <a:ext cx="619720" cy="1884248"/>
              <a:chOff x="5578575" y="1825038"/>
              <a:chExt cx="419950" cy="1276850"/>
            </a:xfrm>
          </p:grpSpPr>
          <p:sp>
            <p:nvSpPr>
              <p:cNvPr id="601" name="Google Shape;601;p31"/>
              <p:cNvSpPr/>
              <p:nvPr/>
            </p:nvSpPr>
            <p:spPr>
              <a:xfrm>
                <a:off x="5823225" y="2252338"/>
                <a:ext cx="175300" cy="849550"/>
              </a:xfrm>
              <a:custGeom>
                <a:rect b="b" l="l" r="r" t="t"/>
                <a:pathLst>
                  <a:path extrusionOk="0" h="33982" w="7012">
                    <a:moveTo>
                      <a:pt x="6537" y="1"/>
                    </a:moveTo>
                    <a:cubicBezTo>
                      <a:pt x="6464" y="1"/>
                      <a:pt x="6387" y="27"/>
                      <a:pt x="6317" y="90"/>
                    </a:cubicBezTo>
                    <a:cubicBezTo>
                      <a:pt x="6156" y="242"/>
                      <a:pt x="6049" y="384"/>
                      <a:pt x="5924" y="545"/>
                    </a:cubicBezTo>
                    <a:cubicBezTo>
                      <a:pt x="5157" y="1606"/>
                      <a:pt x="4693" y="2864"/>
                      <a:pt x="4399" y="4131"/>
                    </a:cubicBezTo>
                    <a:cubicBezTo>
                      <a:pt x="3730" y="6986"/>
                      <a:pt x="4042" y="9930"/>
                      <a:pt x="4086" y="12820"/>
                    </a:cubicBezTo>
                    <a:cubicBezTo>
                      <a:pt x="4176" y="18628"/>
                      <a:pt x="4425" y="26514"/>
                      <a:pt x="1464" y="31608"/>
                    </a:cubicBezTo>
                    <a:cubicBezTo>
                      <a:pt x="1098" y="32188"/>
                      <a:pt x="679" y="32732"/>
                      <a:pt x="197" y="33196"/>
                    </a:cubicBezTo>
                    <a:cubicBezTo>
                      <a:pt x="10" y="33374"/>
                      <a:pt x="1" y="33668"/>
                      <a:pt x="179" y="33847"/>
                    </a:cubicBezTo>
                    <a:cubicBezTo>
                      <a:pt x="269" y="33937"/>
                      <a:pt x="387" y="33982"/>
                      <a:pt x="505" y="33982"/>
                    </a:cubicBezTo>
                    <a:cubicBezTo>
                      <a:pt x="619" y="33982"/>
                      <a:pt x="733" y="33939"/>
                      <a:pt x="821" y="33856"/>
                    </a:cubicBezTo>
                    <a:cubicBezTo>
                      <a:pt x="1366" y="33312"/>
                      <a:pt x="1829" y="32705"/>
                      <a:pt x="2222" y="32072"/>
                    </a:cubicBezTo>
                    <a:cubicBezTo>
                      <a:pt x="5273" y="26764"/>
                      <a:pt x="4970" y="18788"/>
                      <a:pt x="4836" y="12802"/>
                    </a:cubicBezTo>
                    <a:cubicBezTo>
                      <a:pt x="4747" y="9287"/>
                      <a:pt x="4283" y="5603"/>
                      <a:pt x="5701" y="2284"/>
                    </a:cubicBezTo>
                    <a:cubicBezTo>
                      <a:pt x="5969" y="1678"/>
                      <a:pt x="6299" y="1062"/>
                      <a:pt x="6754" y="572"/>
                    </a:cubicBezTo>
                    <a:cubicBezTo>
                      <a:pt x="7011" y="335"/>
                      <a:pt x="6796" y="1"/>
                      <a:pt x="65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31"/>
              <p:cNvSpPr/>
              <p:nvPr/>
            </p:nvSpPr>
            <p:spPr>
              <a:xfrm>
                <a:off x="5630525" y="2516913"/>
                <a:ext cx="253400" cy="273625"/>
              </a:xfrm>
              <a:custGeom>
                <a:rect b="b" l="l" r="r" t="t"/>
                <a:pathLst>
                  <a:path extrusionOk="0" h="10945" w="10136">
                    <a:moveTo>
                      <a:pt x="7795" y="0"/>
                    </a:moveTo>
                    <a:cubicBezTo>
                      <a:pt x="7305" y="0"/>
                      <a:pt x="6765" y="48"/>
                      <a:pt x="6228" y="185"/>
                    </a:cubicBezTo>
                    <a:cubicBezTo>
                      <a:pt x="4488" y="640"/>
                      <a:pt x="2035" y="1746"/>
                      <a:pt x="1437" y="2407"/>
                    </a:cubicBezTo>
                    <a:cubicBezTo>
                      <a:pt x="1" y="3995"/>
                      <a:pt x="215" y="8196"/>
                      <a:pt x="152" y="10944"/>
                    </a:cubicBezTo>
                    <a:cubicBezTo>
                      <a:pt x="152" y="10944"/>
                      <a:pt x="509" y="10453"/>
                      <a:pt x="2356" y="8741"/>
                    </a:cubicBezTo>
                    <a:cubicBezTo>
                      <a:pt x="4203" y="7028"/>
                      <a:pt x="6058" y="7117"/>
                      <a:pt x="7744" y="4806"/>
                    </a:cubicBezTo>
                    <a:cubicBezTo>
                      <a:pt x="8743" y="3450"/>
                      <a:pt x="10135" y="2469"/>
                      <a:pt x="9743" y="239"/>
                    </a:cubicBezTo>
                    <a:cubicBezTo>
                      <a:pt x="9743" y="239"/>
                      <a:pt x="8894" y="0"/>
                      <a:pt x="77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31"/>
              <p:cNvSpPr/>
              <p:nvPr/>
            </p:nvSpPr>
            <p:spPr>
              <a:xfrm>
                <a:off x="5655125" y="2518588"/>
                <a:ext cx="224100" cy="224400"/>
              </a:xfrm>
              <a:custGeom>
                <a:rect b="b" l="l" r="r" t="t"/>
                <a:pathLst>
                  <a:path extrusionOk="0" h="8976" w="8964">
                    <a:moveTo>
                      <a:pt x="8768" y="1"/>
                    </a:moveTo>
                    <a:cubicBezTo>
                      <a:pt x="8741" y="1"/>
                      <a:pt x="8713" y="7"/>
                      <a:pt x="8687" y="20"/>
                    </a:cubicBezTo>
                    <a:cubicBezTo>
                      <a:pt x="4512" y="1983"/>
                      <a:pt x="1417" y="4383"/>
                      <a:pt x="7" y="8950"/>
                    </a:cubicBezTo>
                    <a:cubicBezTo>
                      <a:pt x="1" y="8963"/>
                      <a:pt x="17" y="8975"/>
                      <a:pt x="30" y="8975"/>
                    </a:cubicBezTo>
                    <a:cubicBezTo>
                      <a:pt x="35" y="8975"/>
                      <a:pt x="40" y="8973"/>
                      <a:pt x="43" y="8968"/>
                    </a:cubicBezTo>
                    <a:cubicBezTo>
                      <a:pt x="516" y="8013"/>
                      <a:pt x="1015" y="7077"/>
                      <a:pt x="1559" y="6176"/>
                    </a:cubicBezTo>
                    <a:cubicBezTo>
                      <a:pt x="2112" y="5275"/>
                      <a:pt x="2674" y="4365"/>
                      <a:pt x="3442" y="3642"/>
                    </a:cubicBezTo>
                    <a:cubicBezTo>
                      <a:pt x="3825" y="3276"/>
                      <a:pt x="4262" y="2982"/>
                      <a:pt x="4700" y="2679"/>
                    </a:cubicBezTo>
                    <a:cubicBezTo>
                      <a:pt x="6011" y="1795"/>
                      <a:pt x="7394" y="984"/>
                      <a:pt x="8830" y="332"/>
                    </a:cubicBezTo>
                    <a:cubicBezTo>
                      <a:pt x="8919" y="297"/>
                      <a:pt x="8964" y="190"/>
                      <a:pt x="8919" y="100"/>
                    </a:cubicBezTo>
                    <a:cubicBezTo>
                      <a:pt x="8894" y="37"/>
                      <a:pt x="8833" y="1"/>
                      <a:pt x="87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31"/>
              <p:cNvSpPr/>
              <p:nvPr/>
            </p:nvSpPr>
            <p:spPr>
              <a:xfrm>
                <a:off x="5866275" y="2505663"/>
                <a:ext cx="74500" cy="23025"/>
              </a:xfrm>
              <a:custGeom>
                <a:rect b="b" l="l" r="r" t="t"/>
                <a:pathLst>
                  <a:path extrusionOk="0" h="921" w="2980">
                    <a:moveTo>
                      <a:pt x="1567" y="1"/>
                    </a:moveTo>
                    <a:cubicBezTo>
                      <a:pt x="1144" y="1"/>
                      <a:pt x="640" y="152"/>
                      <a:pt x="81" y="609"/>
                    </a:cubicBezTo>
                    <a:cubicBezTo>
                      <a:pt x="9" y="671"/>
                      <a:pt x="0" y="787"/>
                      <a:pt x="63" y="858"/>
                    </a:cubicBezTo>
                    <a:cubicBezTo>
                      <a:pt x="98" y="903"/>
                      <a:pt x="143" y="921"/>
                      <a:pt x="197" y="921"/>
                    </a:cubicBezTo>
                    <a:cubicBezTo>
                      <a:pt x="232" y="921"/>
                      <a:pt x="277" y="903"/>
                      <a:pt x="304" y="876"/>
                    </a:cubicBezTo>
                    <a:cubicBezTo>
                      <a:pt x="792" y="476"/>
                      <a:pt x="1223" y="345"/>
                      <a:pt x="1579" y="345"/>
                    </a:cubicBezTo>
                    <a:cubicBezTo>
                      <a:pt x="2230" y="345"/>
                      <a:pt x="2627" y="785"/>
                      <a:pt x="2650" y="814"/>
                    </a:cubicBezTo>
                    <a:cubicBezTo>
                      <a:pt x="2684" y="853"/>
                      <a:pt x="2735" y="873"/>
                      <a:pt x="2785" y="873"/>
                    </a:cubicBezTo>
                    <a:cubicBezTo>
                      <a:pt x="2826" y="873"/>
                      <a:pt x="2868" y="860"/>
                      <a:pt x="2900" y="832"/>
                    </a:cubicBezTo>
                    <a:cubicBezTo>
                      <a:pt x="2971" y="769"/>
                      <a:pt x="2980" y="653"/>
                      <a:pt x="2918" y="582"/>
                    </a:cubicBezTo>
                    <a:cubicBezTo>
                      <a:pt x="2906" y="576"/>
                      <a:pt x="2391" y="1"/>
                      <a:pt x="15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31"/>
              <p:cNvSpPr/>
              <p:nvPr/>
            </p:nvSpPr>
            <p:spPr>
              <a:xfrm>
                <a:off x="5578575" y="1825038"/>
                <a:ext cx="402125" cy="377900"/>
              </a:xfrm>
              <a:custGeom>
                <a:rect b="b" l="l" r="r" t="t"/>
                <a:pathLst>
                  <a:path extrusionOk="0" h="15116" w="16085">
                    <a:moveTo>
                      <a:pt x="0" y="0"/>
                    </a:moveTo>
                    <a:lnTo>
                      <a:pt x="0" y="0"/>
                    </a:lnTo>
                    <a:cubicBezTo>
                      <a:pt x="3247" y="2391"/>
                      <a:pt x="5076" y="5593"/>
                      <a:pt x="5442" y="7547"/>
                    </a:cubicBezTo>
                    <a:cubicBezTo>
                      <a:pt x="5808" y="9501"/>
                      <a:pt x="7762" y="9974"/>
                      <a:pt x="9644" y="12837"/>
                    </a:cubicBezTo>
                    <a:cubicBezTo>
                      <a:pt x="10927" y="14805"/>
                      <a:pt x="12814" y="15115"/>
                      <a:pt x="13875" y="15115"/>
                    </a:cubicBezTo>
                    <a:cubicBezTo>
                      <a:pt x="14362" y="15115"/>
                      <a:pt x="14675" y="15050"/>
                      <a:pt x="14675" y="15050"/>
                    </a:cubicBezTo>
                    <a:cubicBezTo>
                      <a:pt x="14675" y="15050"/>
                      <a:pt x="16031" y="14238"/>
                      <a:pt x="16058" y="12177"/>
                    </a:cubicBezTo>
                    <a:cubicBezTo>
                      <a:pt x="16085" y="10116"/>
                      <a:pt x="14363" y="8769"/>
                      <a:pt x="13444" y="6610"/>
                    </a:cubicBezTo>
                    <a:cubicBezTo>
                      <a:pt x="12900" y="5335"/>
                      <a:pt x="11838" y="3791"/>
                      <a:pt x="8377" y="2471"/>
                    </a:cubicBezTo>
                    <a:cubicBezTo>
                      <a:pt x="4907" y="115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31"/>
              <p:cNvSpPr/>
              <p:nvPr/>
            </p:nvSpPr>
            <p:spPr>
              <a:xfrm>
                <a:off x="5667400" y="1875988"/>
                <a:ext cx="284975" cy="331675"/>
              </a:xfrm>
              <a:custGeom>
                <a:rect b="b" l="l" r="r" t="t"/>
                <a:pathLst>
                  <a:path extrusionOk="0" h="13267" w="11399">
                    <a:moveTo>
                      <a:pt x="30" y="1"/>
                    </a:moveTo>
                    <a:cubicBezTo>
                      <a:pt x="11" y="1"/>
                      <a:pt x="1" y="33"/>
                      <a:pt x="16" y="41"/>
                    </a:cubicBezTo>
                    <a:cubicBezTo>
                      <a:pt x="1229" y="844"/>
                      <a:pt x="2398" y="1682"/>
                      <a:pt x="3495" y="2601"/>
                    </a:cubicBezTo>
                    <a:cubicBezTo>
                      <a:pt x="4619" y="3502"/>
                      <a:pt x="5636" y="4555"/>
                      <a:pt x="6448" y="5741"/>
                    </a:cubicBezTo>
                    <a:cubicBezTo>
                      <a:pt x="7036" y="6598"/>
                      <a:pt x="7616" y="7597"/>
                      <a:pt x="8134" y="8507"/>
                    </a:cubicBezTo>
                    <a:cubicBezTo>
                      <a:pt x="8312" y="8828"/>
                      <a:pt x="8508" y="9140"/>
                      <a:pt x="8723" y="9443"/>
                    </a:cubicBezTo>
                    <a:cubicBezTo>
                      <a:pt x="8963" y="9756"/>
                      <a:pt x="9195" y="9988"/>
                      <a:pt x="9409" y="10282"/>
                    </a:cubicBezTo>
                    <a:cubicBezTo>
                      <a:pt x="10034" y="11138"/>
                      <a:pt x="10534" y="12111"/>
                      <a:pt x="10890" y="13101"/>
                    </a:cubicBezTo>
                    <a:cubicBezTo>
                      <a:pt x="10924" y="13201"/>
                      <a:pt x="11018" y="13267"/>
                      <a:pt x="11119" y="13267"/>
                    </a:cubicBezTo>
                    <a:cubicBezTo>
                      <a:pt x="11152" y="13267"/>
                      <a:pt x="11187" y="13259"/>
                      <a:pt x="11220" y="13244"/>
                    </a:cubicBezTo>
                    <a:cubicBezTo>
                      <a:pt x="11345" y="13199"/>
                      <a:pt x="11399" y="13056"/>
                      <a:pt x="11354" y="12931"/>
                    </a:cubicBezTo>
                    <a:cubicBezTo>
                      <a:pt x="11203" y="12575"/>
                      <a:pt x="11042" y="12253"/>
                      <a:pt x="10873" y="11923"/>
                    </a:cubicBezTo>
                    <a:cubicBezTo>
                      <a:pt x="10534" y="11272"/>
                      <a:pt x="10141" y="10648"/>
                      <a:pt x="9686" y="10068"/>
                    </a:cubicBezTo>
                    <a:cubicBezTo>
                      <a:pt x="9195" y="9497"/>
                      <a:pt x="8758" y="8997"/>
                      <a:pt x="8401" y="8346"/>
                    </a:cubicBezTo>
                    <a:lnTo>
                      <a:pt x="7848" y="7409"/>
                    </a:lnTo>
                    <a:cubicBezTo>
                      <a:pt x="7206" y="6321"/>
                      <a:pt x="6421" y="5304"/>
                      <a:pt x="5582" y="4341"/>
                    </a:cubicBezTo>
                    <a:cubicBezTo>
                      <a:pt x="4039" y="2556"/>
                      <a:pt x="2157" y="1058"/>
                      <a:pt x="42" y="5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31"/>
              <p:cNvSpPr/>
              <p:nvPr/>
            </p:nvSpPr>
            <p:spPr>
              <a:xfrm>
                <a:off x="5928500" y="2173663"/>
                <a:ext cx="43500" cy="140700"/>
              </a:xfrm>
              <a:custGeom>
                <a:rect b="b" l="l" r="r" t="t"/>
                <a:pathLst>
                  <a:path extrusionOk="0" h="5628" w="1740">
                    <a:moveTo>
                      <a:pt x="323" y="0"/>
                    </a:moveTo>
                    <a:cubicBezTo>
                      <a:pt x="267" y="0"/>
                      <a:pt x="210" y="17"/>
                      <a:pt x="161" y="52"/>
                    </a:cubicBezTo>
                    <a:cubicBezTo>
                      <a:pt x="27" y="141"/>
                      <a:pt x="0" y="320"/>
                      <a:pt x="90" y="445"/>
                    </a:cubicBezTo>
                    <a:cubicBezTo>
                      <a:pt x="98" y="462"/>
                      <a:pt x="1151" y="2033"/>
                      <a:pt x="884" y="5324"/>
                    </a:cubicBezTo>
                    <a:cubicBezTo>
                      <a:pt x="866" y="5476"/>
                      <a:pt x="982" y="5610"/>
                      <a:pt x="1133" y="5628"/>
                    </a:cubicBezTo>
                    <a:lnTo>
                      <a:pt x="1160" y="5628"/>
                    </a:lnTo>
                    <a:cubicBezTo>
                      <a:pt x="1303" y="5628"/>
                      <a:pt x="1428" y="5512"/>
                      <a:pt x="1446" y="5369"/>
                    </a:cubicBezTo>
                    <a:cubicBezTo>
                      <a:pt x="1740" y="1854"/>
                      <a:pt x="598" y="186"/>
                      <a:pt x="553" y="123"/>
                    </a:cubicBezTo>
                    <a:cubicBezTo>
                      <a:pt x="499" y="42"/>
                      <a:pt x="412" y="0"/>
                      <a:pt x="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8" name="Google Shape;608;p31"/>
            <p:cNvGrpSpPr/>
            <p:nvPr/>
          </p:nvGrpSpPr>
          <p:grpSpPr>
            <a:xfrm rot="7111586">
              <a:off x="-159092" y="881846"/>
              <a:ext cx="940285" cy="852846"/>
              <a:chOff x="4357538" y="2124225"/>
              <a:chExt cx="748037" cy="678475"/>
            </a:xfrm>
          </p:grpSpPr>
          <p:sp>
            <p:nvSpPr>
              <p:cNvPr id="609" name="Google Shape;609;p31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31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31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31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31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3"/>
        </a:solidFill>
      </p:bgPr>
    </p:bg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" name="Google Shape;616;p33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7" name="Google Shape;617;p33"/>
          <p:cNvGrpSpPr/>
          <p:nvPr/>
        </p:nvGrpSpPr>
        <p:grpSpPr>
          <a:xfrm flipH="1">
            <a:off x="-352941" y="-136284"/>
            <a:ext cx="9582563" cy="5466190"/>
            <a:chOff x="-124332" y="-156740"/>
            <a:chExt cx="9582563" cy="5466190"/>
          </a:xfrm>
        </p:grpSpPr>
        <p:grpSp>
          <p:nvGrpSpPr>
            <p:cNvPr id="618" name="Google Shape;618;p33"/>
            <p:cNvGrpSpPr/>
            <p:nvPr/>
          </p:nvGrpSpPr>
          <p:grpSpPr>
            <a:xfrm>
              <a:off x="-124332" y="4254367"/>
              <a:ext cx="1035451" cy="1055083"/>
              <a:chOff x="-124332" y="4254367"/>
              <a:chExt cx="1035451" cy="1055083"/>
            </a:xfrm>
          </p:grpSpPr>
          <p:sp>
            <p:nvSpPr>
              <p:cNvPr id="619" name="Google Shape;619;p33"/>
              <p:cNvSpPr/>
              <p:nvPr/>
            </p:nvSpPr>
            <p:spPr>
              <a:xfrm rot="1570958">
                <a:off x="63688" y="4312790"/>
                <a:ext cx="343745" cy="339417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33"/>
              <p:cNvSpPr/>
              <p:nvPr/>
            </p:nvSpPr>
            <p:spPr>
              <a:xfrm rot="1570852">
                <a:off x="430641" y="4570735"/>
                <a:ext cx="429428" cy="331268"/>
              </a:xfrm>
              <a:custGeom>
                <a:rect b="b" l="l" r="r" t="t"/>
                <a:pathLst>
                  <a:path extrusionOk="0" h="8383" w="10867">
                    <a:moveTo>
                      <a:pt x="7799" y="1"/>
                    </a:moveTo>
                    <a:cubicBezTo>
                      <a:pt x="5910" y="1"/>
                      <a:pt x="3591" y="271"/>
                      <a:pt x="2195" y="1409"/>
                    </a:cubicBezTo>
                    <a:cubicBezTo>
                      <a:pt x="420" y="2854"/>
                      <a:pt x="1" y="5807"/>
                      <a:pt x="1606" y="6940"/>
                    </a:cubicBezTo>
                    <a:cubicBezTo>
                      <a:pt x="1930" y="7978"/>
                      <a:pt x="3014" y="8382"/>
                      <a:pt x="4179" y="8382"/>
                    </a:cubicBezTo>
                    <a:cubicBezTo>
                      <a:pt x="5294" y="8382"/>
                      <a:pt x="6483" y="8012"/>
                      <a:pt x="7146" y="7475"/>
                    </a:cubicBezTo>
                    <a:cubicBezTo>
                      <a:pt x="9796" y="5307"/>
                      <a:pt x="10867" y="222"/>
                      <a:pt x="10867" y="222"/>
                    </a:cubicBezTo>
                    <a:cubicBezTo>
                      <a:pt x="10867" y="222"/>
                      <a:pt x="9509" y="1"/>
                      <a:pt x="7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33"/>
              <p:cNvSpPr/>
              <p:nvPr/>
            </p:nvSpPr>
            <p:spPr>
              <a:xfrm rot="1570852">
                <a:off x="276038" y="4593141"/>
                <a:ext cx="344111" cy="675024"/>
              </a:xfrm>
              <a:custGeom>
                <a:rect b="b" l="l" r="r" t="t"/>
                <a:pathLst>
                  <a:path extrusionOk="0" h="17082" w="8708">
                    <a:moveTo>
                      <a:pt x="8708" y="0"/>
                    </a:moveTo>
                    <a:cubicBezTo>
                      <a:pt x="447" y="2783"/>
                      <a:pt x="1" y="13828"/>
                      <a:pt x="134" y="16718"/>
                    </a:cubicBezTo>
                    <a:cubicBezTo>
                      <a:pt x="145" y="17018"/>
                      <a:pt x="305" y="17081"/>
                      <a:pt x="438" y="17081"/>
                    </a:cubicBezTo>
                    <a:cubicBezTo>
                      <a:pt x="534" y="17081"/>
                      <a:pt x="616" y="17048"/>
                      <a:pt x="616" y="17048"/>
                    </a:cubicBezTo>
                    <a:cubicBezTo>
                      <a:pt x="910" y="2856"/>
                      <a:pt x="8706" y="1"/>
                      <a:pt x="87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33"/>
              <p:cNvSpPr/>
              <p:nvPr/>
            </p:nvSpPr>
            <p:spPr>
              <a:xfrm rot="1570852">
                <a:off x="6947" y="4426934"/>
                <a:ext cx="343756" cy="675024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33"/>
              <p:cNvSpPr/>
              <p:nvPr/>
            </p:nvSpPr>
            <p:spPr>
              <a:xfrm>
                <a:off x="39499" y="4922111"/>
                <a:ext cx="442477" cy="221061"/>
              </a:xfrm>
              <a:custGeom>
                <a:rect b="b" l="l" r="r" t="t"/>
                <a:pathLst>
                  <a:path extrusionOk="0" h="5594" w="11197">
                    <a:moveTo>
                      <a:pt x="5603" y="0"/>
                    </a:moveTo>
                    <a:cubicBezTo>
                      <a:pt x="2508" y="0"/>
                      <a:pt x="1" y="2507"/>
                      <a:pt x="1" y="5594"/>
                    </a:cubicBezTo>
                    <a:lnTo>
                      <a:pt x="11197" y="5594"/>
                    </a:lnTo>
                    <a:cubicBezTo>
                      <a:pt x="11197" y="2507"/>
                      <a:pt x="8690" y="0"/>
                      <a:pt x="56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24" name="Google Shape;624;p33"/>
            <p:cNvGrpSpPr/>
            <p:nvPr/>
          </p:nvGrpSpPr>
          <p:grpSpPr>
            <a:xfrm>
              <a:off x="8476205" y="-156740"/>
              <a:ext cx="982026" cy="1211204"/>
              <a:chOff x="8317001" y="-156740"/>
              <a:chExt cx="982026" cy="1211204"/>
            </a:xfrm>
          </p:grpSpPr>
          <p:grpSp>
            <p:nvGrpSpPr>
              <p:cNvPr id="625" name="Google Shape;625;p33"/>
              <p:cNvGrpSpPr/>
              <p:nvPr/>
            </p:nvGrpSpPr>
            <p:grpSpPr>
              <a:xfrm rot="-6727455">
                <a:off x="8569478" y="237576"/>
                <a:ext cx="477513" cy="865472"/>
                <a:chOff x="1683475" y="2251738"/>
                <a:chExt cx="310925" cy="563525"/>
              </a:xfrm>
            </p:grpSpPr>
            <p:sp>
              <p:nvSpPr>
                <p:cNvPr id="626" name="Google Shape;626;p33"/>
                <p:cNvSpPr/>
                <p:nvPr/>
              </p:nvSpPr>
              <p:spPr>
                <a:xfrm>
                  <a:off x="1683475" y="2251738"/>
                  <a:ext cx="301775" cy="297975"/>
                </a:xfrm>
                <a:custGeom>
                  <a:rect b="b" l="l" r="r" t="t"/>
                  <a:pathLst>
                    <a:path extrusionOk="0" h="11919" w="12071">
                      <a:moveTo>
                        <a:pt x="116" y="0"/>
                      </a:moveTo>
                      <a:lnTo>
                        <a:pt x="116" y="0"/>
                      </a:lnTo>
                      <a:cubicBezTo>
                        <a:pt x="116" y="0"/>
                        <a:pt x="0" y="6477"/>
                        <a:pt x="2623" y="9849"/>
                      </a:cubicBezTo>
                      <a:cubicBezTo>
                        <a:pt x="3463" y="10932"/>
                        <a:pt x="5455" y="11918"/>
                        <a:pt x="7145" y="11918"/>
                      </a:cubicBezTo>
                      <a:cubicBezTo>
                        <a:pt x="8128" y="11918"/>
                        <a:pt x="9009" y="11584"/>
                        <a:pt x="9501" y="10741"/>
                      </a:cubicBezTo>
                      <a:cubicBezTo>
                        <a:pt x="11767" y="9813"/>
                        <a:pt x="12070" y="6102"/>
                        <a:pt x="10322" y="3854"/>
                      </a:cubicBezTo>
                      <a:cubicBezTo>
                        <a:pt x="7699" y="482"/>
                        <a:pt x="117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27" name="Google Shape;627;p33"/>
                <p:cNvSpPr/>
                <p:nvPr/>
              </p:nvSpPr>
              <p:spPr>
                <a:xfrm>
                  <a:off x="1776925" y="2388213"/>
                  <a:ext cx="217475" cy="427050"/>
                </a:xfrm>
                <a:custGeom>
                  <a:rect b="b" l="l" r="r" t="t"/>
                  <a:pathLst>
                    <a:path extrusionOk="0" h="17082" w="8699">
                      <a:moveTo>
                        <a:pt x="0" y="1"/>
                      </a:moveTo>
                      <a:cubicBezTo>
                        <a:pt x="1" y="1"/>
                        <a:pt x="7788" y="2866"/>
                        <a:pt x="8083" y="17049"/>
                      </a:cubicBezTo>
                      <a:cubicBezTo>
                        <a:pt x="8083" y="17049"/>
                        <a:pt x="8164" y="17082"/>
                        <a:pt x="8261" y="17082"/>
                      </a:cubicBezTo>
                      <a:cubicBezTo>
                        <a:pt x="8395" y="17082"/>
                        <a:pt x="8558" y="17019"/>
                        <a:pt x="8573" y="16719"/>
                      </a:cubicBezTo>
                      <a:cubicBezTo>
                        <a:pt x="8698" y="13837"/>
                        <a:pt x="8252" y="279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628" name="Google Shape;628;p33"/>
              <p:cNvGrpSpPr/>
              <p:nvPr/>
            </p:nvGrpSpPr>
            <p:grpSpPr>
              <a:xfrm rot="-6571294">
                <a:off x="8512407" y="-185131"/>
                <a:ext cx="464498" cy="742791"/>
                <a:chOff x="1976075" y="2350788"/>
                <a:chExt cx="302450" cy="483675"/>
              </a:xfrm>
            </p:grpSpPr>
            <p:sp>
              <p:nvSpPr>
                <p:cNvPr id="629" name="Google Shape;629;p33"/>
                <p:cNvSpPr/>
                <p:nvPr/>
              </p:nvSpPr>
              <p:spPr>
                <a:xfrm>
                  <a:off x="2006850" y="2350788"/>
                  <a:ext cx="271675" cy="209575"/>
                </a:xfrm>
                <a:custGeom>
                  <a:rect b="b" l="l" r="r" t="t"/>
                  <a:pathLst>
                    <a:path extrusionOk="0" h="8383" w="10867">
                      <a:moveTo>
                        <a:pt x="7799" y="1"/>
                      </a:moveTo>
                      <a:cubicBezTo>
                        <a:pt x="5910" y="1"/>
                        <a:pt x="3591" y="271"/>
                        <a:pt x="2195" y="1409"/>
                      </a:cubicBezTo>
                      <a:cubicBezTo>
                        <a:pt x="420" y="2854"/>
                        <a:pt x="1" y="5807"/>
                        <a:pt x="1606" y="6940"/>
                      </a:cubicBezTo>
                      <a:cubicBezTo>
                        <a:pt x="1930" y="7978"/>
                        <a:pt x="3014" y="8382"/>
                        <a:pt x="4179" y="8382"/>
                      </a:cubicBezTo>
                      <a:cubicBezTo>
                        <a:pt x="5294" y="8382"/>
                        <a:pt x="6483" y="8012"/>
                        <a:pt x="7146" y="7475"/>
                      </a:cubicBezTo>
                      <a:cubicBezTo>
                        <a:pt x="9796" y="5307"/>
                        <a:pt x="10867" y="222"/>
                        <a:pt x="10867" y="222"/>
                      </a:cubicBezTo>
                      <a:cubicBezTo>
                        <a:pt x="10867" y="222"/>
                        <a:pt x="9509" y="1"/>
                        <a:pt x="77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0" name="Google Shape;630;p33"/>
                <p:cNvSpPr/>
                <p:nvPr/>
              </p:nvSpPr>
              <p:spPr>
                <a:xfrm>
                  <a:off x="1976075" y="2407413"/>
                  <a:ext cx="217700" cy="427050"/>
                </a:xfrm>
                <a:custGeom>
                  <a:rect b="b" l="l" r="r" t="t"/>
                  <a:pathLst>
                    <a:path extrusionOk="0" h="17082" w="8708">
                      <a:moveTo>
                        <a:pt x="8708" y="0"/>
                      </a:moveTo>
                      <a:cubicBezTo>
                        <a:pt x="447" y="2783"/>
                        <a:pt x="1" y="13828"/>
                        <a:pt x="134" y="16718"/>
                      </a:cubicBezTo>
                      <a:cubicBezTo>
                        <a:pt x="145" y="17018"/>
                        <a:pt x="305" y="17081"/>
                        <a:pt x="438" y="17081"/>
                      </a:cubicBezTo>
                      <a:cubicBezTo>
                        <a:pt x="534" y="17081"/>
                        <a:pt x="616" y="17048"/>
                        <a:pt x="616" y="17048"/>
                      </a:cubicBezTo>
                      <a:cubicBezTo>
                        <a:pt x="910" y="2856"/>
                        <a:pt x="8706" y="1"/>
                        <a:pt x="870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34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3" name="Google Shape;633;p34"/>
          <p:cNvGrpSpPr/>
          <p:nvPr/>
        </p:nvGrpSpPr>
        <p:grpSpPr>
          <a:xfrm flipH="1" rot="10800000">
            <a:off x="-149787" y="-84629"/>
            <a:ext cx="9110085" cy="5304007"/>
            <a:chOff x="-149787" y="-84629"/>
            <a:chExt cx="9110085" cy="5304007"/>
          </a:xfrm>
        </p:grpSpPr>
        <p:grpSp>
          <p:nvGrpSpPr>
            <p:cNvPr id="634" name="Google Shape;634;p34"/>
            <p:cNvGrpSpPr/>
            <p:nvPr/>
          </p:nvGrpSpPr>
          <p:grpSpPr>
            <a:xfrm>
              <a:off x="7884987" y="4530097"/>
              <a:ext cx="1075311" cy="689281"/>
              <a:chOff x="7884987" y="4530097"/>
              <a:chExt cx="1075311" cy="689281"/>
            </a:xfrm>
          </p:grpSpPr>
          <p:grpSp>
            <p:nvGrpSpPr>
              <p:cNvPr id="635" name="Google Shape;635;p34"/>
              <p:cNvGrpSpPr/>
              <p:nvPr/>
            </p:nvGrpSpPr>
            <p:grpSpPr>
              <a:xfrm>
                <a:off x="8355846" y="4530097"/>
                <a:ext cx="604452" cy="689281"/>
                <a:chOff x="3806875" y="2468975"/>
                <a:chExt cx="314950" cy="359150"/>
              </a:xfrm>
            </p:grpSpPr>
            <p:sp>
              <p:nvSpPr>
                <p:cNvPr id="636" name="Google Shape;636;p34"/>
                <p:cNvSpPr/>
                <p:nvPr/>
              </p:nvSpPr>
              <p:spPr>
                <a:xfrm>
                  <a:off x="3806875" y="2468975"/>
                  <a:ext cx="314950" cy="306575"/>
                </a:xfrm>
                <a:custGeom>
                  <a:rect b="b" l="l" r="r" t="t"/>
                  <a:pathLst>
                    <a:path extrusionOk="0" h="12263" w="12598">
                      <a:moveTo>
                        <a:pt x="10257" y="1"/>
                      </a:moveTo>
                      <a:cubicBezTo>
                        <a:pt x="7167" y="1"/>
                        <a:pt x="4115" y="1426"/>
                        <a:pt x="2160" y="4124"/>
                      </a:cubicBezTo>
                      <a:cubicBezTo>
                        <a:pt x="1" y="7104"/>
                        <a:pt x="1187" y="8843"/>
                        <a:pt x="2561" y="11984"/>
                      </a:cubicBezTo>
                      <a:cubicBezTo>
                        <a:pt x="3818" y="12105"/>
                        <a:pt x="4887" y="12262"/>
                        <a:pt x="5845" y="12262"/>
                      </a:cubicBezTo>
                      <a:cubicBezTo>
                        <a:pt x="7481" y="12262"/>
                        <a:pt x="8790" y="11803"/>
                        <a:pt x="10153" y="9923"/>
                      </a:cubicBezTo>
                      <a:cubicBezTo>
                        <a:pt x="12312" y="6952"/>
                        <a:pt x="12597" y="3188"/>
                        <a:pt x="11223" y="47"/>
                      </a:cubicBezTo>
                      <a:cubicBezTo>
                        <a:pt x="10902" y="16"/>
                        <a:pt x="10579" y="1"/>
                        <a:pt x="10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" name="Google Shape;637;p34"/>
                <p:cNvSpPr/>
                <p:nvPr/>
              </p:nvSpPr>
              <p:spPr>
                <a:xfrm>
                  <a:off x="3822050" y="2542275"/>
                  <a:ext cx="239775" cy="285850"/>
                </a:xfrm>
                <a:custGeom>
                  <a:rect b="b" l="l" r="r" t="t"/>
                  <a:pathLst>
                    <a:path extrusionOk="0" h="11434" w="9591">
                      <a:moveTo>
                        <a:pt x="5317" y="1"/>
                      </a:moveTo>
                      <a:cubicBezTo>
                        <a:pt x="5235" y="1"/>
                        <a:pt x="5152" y="55"/>
                        <a:pt x="5148" y="157"/>
                      </a:cubicBezTo>
                      <a:lnTo>
                        <a:pt x="4889" y="3993"/>
                      </a:lnTo>
                      <a:lnTo>
                        <a:pt x="3337" y="6126"/>
                      </a:lnTo>
                      <a:cubicBezTo>
                        <a:pt x="3301" y="6175"/>
                        <a:pt x="3250" y="6198"/>
                        <a:pt x="3200" y="6198"/>
                      </a:cubicBezTo>
                      <a:cubicBezTo>
                        <a:pt x="3124" y="6198"/>
                        <a:pt x="3050" y="6146"/>
                        <a:pt x="3033" y="6054"/>
                      </a:cubicBezTo>
                      <a:lnTo>
                        <a:pt x="2703" y="3967"/>
                      </a:lnTo>
                      <a:cubicBezTo>
                        <a:pt x="2691" y="3873"/>
                        <a:pt x="2617" y="3828"/>
                        <a:pt x="2542" y="3828"/>
                      </a:cubicBezTo>
                      <a:cubicBezTo>
                        <a:pt x="2461" y="3828"/>
                        <a:pt x="2378" y="3882"/>
                        <a:pt x="2373" y="3984"/>
                      </a:cubicBezTo>
                      <a:lnTo>
                        <a:pt x="2115" y="7821"/>
                      </a:lnTo>
                      <a:lnTo>
                        <a:pt x="0" y="10729"/>
                      </a:lnTo>
                      <a:lnTo>
                        <a:pt x="964" y="11434"/>
                      </a:lnTo>
                      <a:lnTo>
                        <a:pt x="3078" y="8516"/>
                      </a:lnTo>
                      <a:lnTo>
                        <a:pt x="6638" y="7080"/>
                      </a:lnTo>
                      <a:cubicBezTo>
                        <a:pt x="6816" y="7012"/>
                        <a:pt x="6751" y="6757"/>
                        <a:pt x="6575" y="6757"/>
                      </a:cubicBezTo>
                      <a:cubicBezTo>
                        <a:pt x="6566" y="6757"/>
                        <a:pt x="6557" y="6758"/>
                        <a:pt x="6548" y="6759"/>
                      </a:cubicBezTo>
                      <a:lnTo>
                        <a:pt x="4461" y="7089"/>
                      </a:lnTo>
                      <a:cubicBezTo>
                        <a:pt x="4451" y="7091"/>
                        <a:pt x="4441" y="7092"/>
                        <a:pt x="4431" y="7092"/>
                      </a:cubicBezTo>
                      <a:cubicBezTo>
                        <a:pt x="4304" y="7092"/>
                        <a:pt x="4217" y="6937"/>
                        <a:pt x="4300" y="6821"/>
                      </a:cubicBezTo>
                      <a:lnTo>
                        <a:pt x="5853" y="4689"/>
                      </a:lnTo>
                      <a:lnTo>
                        <a:pt x="9412" y="3253"/>
                      </a:lnTo>
                      <a:cubicBezTo>
                        <a:pt x="9591" y="3185"/>
                        <a:pt x="9534" y="2930"/>
                        <a:pt x="9350" y="2930"/>
                      </a:cubicBezTo>
                      <a:cubicBezTo>
                        <a:pt x="9341" y="2930"/>
                        <a:pt x="9332" y="2931"/>
                        <a:pt x="9323" y="2932"/>
                      </a:cubicBezTo>
                      <a:lnTo>
                        <a:pt x="7173" y="3271"/>
                      </a:lnTo>
                      <a:cubicBezTo>
                        <a:pt x="7162" y="3273"/>
                        <a:pt x="7151" y="3274"/>
                        <a:pt x="7140" y="3274"/>
                      </a:cubicBezTo>
                      <a:cubicBezTo>
                        <a:pt x="7022" y="3274"/>
                        <a:pt x="6937" y="3144"/>
                        <a:pt x="6994" y="3030"/>
                      </a:cubicBezTo>
                      <a:lnTo>
                        <a:pt x="8261" y="648"/>
                      </a:lnTo>
                      <a:cubicBezTo>
                        <a:pt x="8326" y="518"/>
                        <a:pt x="8225" y="397"/>
                        <a:pt x="8110" y="397"/>
                      </a:cubicBezTo>
                      <a:cubicBezTo>
                        <a:pt x="8067" y="397"/>
                        <a:pt x="8023" y="413"/>
                        <a:pt x="7985" y="452"/>
                      </a:cubicBezTo>
                      <a:lnTo>
                        <a:pt x="6111" y="2388"/>
                      </a:lnTo>
                      <a:cubicBezTo>
                        <a:pt x="6077" y="2422"/>
                        <a:pt x="6033" y="2438"/>
                        <a:pt x="5991" y="2438"/>
                      </a:cubicBezTo>
                      <a:cubicBezTo>
                        <a:pt x="5912" y="2438"/>
                        <a:pt x="5837" y="2385"/>
                        <a:pt x="5826" y="2298"/>
                      </a:cubicBezTo>
                      <a:lnTo>
                        <a:pt x="5478" y="140"/>
                      </a:lnTo>
                      <a:cubicBezTo>
                        <a:pt x="5465" y="46"/>
                        <a:pt x="5391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638" name="Google Shape;638;p34"/>
              <p:cNvGrpSpPr/>
              <p:nvPr/>
            </p:nvGrpSpPr>
            <p:grpSpPr>
              <a:xfrm rot="-4695396">
                <a:off x="7816540" y="4697450"/>
                <a:ext cx="607745" cy="354578"/>
                <a:chOff x="3847025" y="3304850"/>
                <a:chExt cx="402125" cy="234613"/>
              </a:xfrm>
            </p:grpSpPr>
            <p:sp>
              <p:nvSpPr>
                <p:cNvPr id="639" name="Google Shape;639;p34"/>
                <p:cNvSpPr/>
                <p:nvPr/>
              </p:nvSpPr>
              <p:spPr>
                <a:xfrm>
                  <a:off x="3907505" y="3304850"/>
                  <a:ext cx="341645" cy="234613"/>
                </a:xfrm>
                <a:custGeom>
                  <a:rect b="b" l="l" r="r" t="t"/>
                  <a:pathLst>
                    <a:path extrusionOk="0" h="4430" w="6451">
                      <a:moveTo>
                        <a:pt x="3053" y="0"/>
                      </a:moveTo>
                      <a:cubicBezTo>
                        <a:pt x="2811" y="0"/>
                        <a:pt x="2566" y="20"/>
                        <a:pt x="2320" y="61"/>
                      </a:cubicBezTo>
                      <a:cubicBezTo>
                        <a:pt x="714" y="329"/>
                        <a:pt x="545" y="1248"/>
                        <a:pt x="1" y="2666"/>
                      </a:cubicBezTo>
                      <a:cubicBezTo>
                        <a:pt x="847" y="3683"/>
                        <a:pt x="1308" y="4430"/>
                        <a:pt x="2472" y="4430"/>
                      </a:cubicBezTo>
                      <a:cubicBezTo>
                        <a:pt x="2646" y="4430"/>
                        <a:pt x="2835" y="4413"/>
                        <a:pt x="3043" y="4379"/>
                      </a:cubicBezTo>
                      <a:cubicBezTo>
                        <a:pt x="4648" y="4111"/>
                        <a:pt x="5906" y="3005"/>
                        <a:pt x="6450" y="1586"/>
                      </a:cubicBezTo>
                      <a:cubicBezTo>
                        <a:pt x="5627" y="605"/>
                        <a:pt x="4388" y="0"/>
                        <a:pt x="305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0" name="Google Shape;640;p34"/>
                <p:cNvSpPr/>
                <p:nvPr/>
              </p:nvSpPr>
              <p:spPr>
                <a:xfrm>
                  <a:off x="3847025" y="3348701"/>
                  <a:ext cx="309022" cy="142145"/>
                </a:xfrm>
                <a:custGeom>
                  <a:rect b="b" l="l" r="r" t="t"/>
                  <a:pathLst>
                    <a:path extrusionOk="0" h="2684" w="5835">
                      <a:moveTo>
                        <a:pt x="4967" y="1"/>
                      </a:moveTo>
                      <a:cubicBezTo>
                        <a:pt x="4950" y="1"/>
                        <a:pt x="4932" y="6"/>
                        <a:pt x="4916" y="18"/>
                      </a:cubicBezTo>
                      <a:lnTo>
                        <a:pt x="3649" y="1151"/>
                      </a:lnTo>
                      <a:lnTo>
                        <a:pt x="2490" y="1347"/>
                      </a:lnTo>
                      <a:cubicBezTo>
                        <a:pt x="2486" y="1348"/>
                        <a:pt x="2482" y="1348"/>
                        <a:pt x="2479" y="1348"/>
                      </a:cubicBezTo>
                      <a:cubicBezTo>
                        <a:pt x="2422" y="1348"/>
                        <a:pt x="2385" y="1282"/>
                        <a:pt x="2418" y="1231"/>
                      </a:cubicBezTo>
                      <a:lnTo>
                        <a:pt x="2962" y="464"/>
                      </a:lnTo>
                      <a:cubicBezTo>
                        <a:pt x="3003" y="410"/>
                        <a:pt x="2956" y="345"/>
                        <a:pt x="2903" y="345"/>
                      </a:cubicBezTo>
                      <a:cubicBezTo>
                        <a:pt x="2887" y="345"/>
                        <a:pt x="2870" y="351"/>
                        <a:pt x="2855" y="366"/>
                      </a:cubicBezTo>
                      <a:lnTo>
                        <a:pt x="1580" y="1499"/>
                      </a:lnTo>
                      <a:lnTo>
                        <a:pt x="1" y="1758"/>
                      </a:lnTo>
                      <a:lnTo>
                        <a:pt x="90" y="2284"/>
                      </a:lnTo>
                      <a:lnTo>
                        <a:pt x="1669" y="2016"/>
                      </a:lnTo>
                      <a:lnTo>
                        <a:pt x="3239" y="2677"/>
                      </a:lnTo>
                      <a:cubicBezTo>
                        <a:pt x="3249" y="2681"/>
                        <a:pt x="3259" y="2683"/>
                        <a:pt x="3269" y="2683"/>
                      </a:cubicBezTo>
                      <a:cubicBezTo>
                        <a:pt x="3333" y="2683"/>
                        <a:pt x="3372" y="2589"/>
                        <a:pt x="3310" y="2543"/>
                      </a:cubicBezTo>
                      <a:lnTo>
                        <a:pt x="2543" y="1999"/>
                      </a:lnTo>
                      <a:cubicBezTo>
                        <a:pt x="2490" y="1963"/>
                        <a:pt x="2516" y="1874"/>
                        <a:pt x="2579" y="1865"/>
                      </a:cubicBezTo>
                      <a:lnTo>
                        <a:pt x="3730" y="1668"/>
                      </a:lnTo>
                      <a:lnTo>
                        <a:pt x="5309" y="2329"/>
                      </a:lnTo>
                      <a:cubicBezTo>
                        <a:pt x="5319" y="2333"/>
                        <a:pt x="5329" y="2335"/>
                        <a:pt x="5339" y="2335"/>
                      </a:cubicBezTo>
                      <a:cubicBezTo>
                        <a:pt x="5403" y="2335"/>
                        <a:pt x="5442" y="2241"/>
                        <a:pt x="5380" y="2195"/>
                      </a:cubicBezTo>
                      <a:lnTo>
                        <a:pt x="4595" y="1633"/>
                      </a:lnTo>
                      <a:cubicBezTo>
                        <a:pt x="4541" y="1597"/>
                        <a:pt x="4550" y="1526"/>
                        <a:pt x="4613" y="1508"/>
                      </a:cubicBezTo>
                      <a:lnTo>
                        <a:pt x="5755" y="1142"/>
                      </a:lnTo>
                      <a:cubicBezTo>
                        <a:pt x="5835" y="1115"/>
                        <a:pt x="5817" y="999"/>
                        <a:pt x="5728" y="999"/>
                      </a:cubicBezTo>
                      <a:lnTo>
                        <a:pt x="4533" y="1026"/>
                      </a:lnTo>
                      <a:cubicBezTo>
                        <a:pt x="4470" y="1026"/>
                        <a:pt x="4434" y="955"/>
                        <a:pt x="4470" y="910"/>
                      </a:cubicBezTo>
                      <a:lnTo>
                        <a:pt x="5032" y="116"/>
                      </a:lnTo>
                      <a:cubicBezTo>
                        <a:pt x="5073" y="61"/>
                        <a:pt x="5024" y="1"/>
                        <a:pt x="49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641" name="Google Shape;641;p34"/>
            <p:cNvGrpSpPr/>
            <p:nvPr/>
          </p:nvGrpSpPr>
          <p:grpSpPr>
            <a:xfrm rot="2700000">
              <a:off x="26835" y="19254"/>
              <a:ext cx="604461" cy="749939"/>
              <a:chOff x="3450925" y="1831950"/>
              <a:chExt cx="314950" cy="390750"/>
            </a:xfrm>
          </p:grpSpPr>
          <p:sp>
            <p:nvSpPr>
              <p:cNvPr id="642" name="Google Shape;642;p34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34"/>
              <p:cNvSpPr/>
              <p:nvPr/>
            </p:nvSpPr>
            <p:spPr>
              <a:xfrm>
                <a:off x="3466100" y="1905250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34"/>
              <p:cNvSpPr/>
              <p:nvPr/>
            </p:nvSpPr>
            <p:spPr>
              <a:xfrm>
                <a:off x="3516275" y="2111950"/>
                <a:ext cx="161275" cy="110750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34"/>
              <p:cNvSpPr/>
              <p:nvPr/>
            </p:nvSpPr>
            <p:spPr>
              <a:xfrm>
                <a:off x="3487725" y="2132650"/>
                <a:ext cx="145875" cy="67100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5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5"/>
          <p:cNvSpPr txBox="1"/>
          <p:nvPr>
            <p:ph type="title"/>
          </p:nvPr>
        </p:nvSpPr>
        <p:spPr>
          <a:xfrm>
            <a:off x="5255275" y="1386738"/>
            <a:ext cx="317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" name="Google Shape;87;p5"/>
          <p:cNvSpPr txBox="1"/>
          <p:nvPr>
            <p:ph idx="1" type="subTitle"/>
          </p:nvPr>
        </p:nvSpPr>
        <p:spPr>
          <a:xfrm>
            <a:off x="5255275" y="2784963"/>
            <a:ext cx="31755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5"/>
          <p:cNvSpPr/>
          <p:nvPr>
            <p:ph idx="2" type="pic"/>
          </p:nvPr>
        </p:nvSpPr>
        <p:spPr>
          <a:xfrm>
            <a:off x="713225" y="798550"/>
            <a:ext cx="3858900" cy="35463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89" name="Google Shape;89;p5"/>
          <p:cNvGrpSpPr/>
          <p:nvPr/>
        </p:nvGrpSpPr>
        <p:grpSpPr>
          <a:xfrm>
            <a:off x="8134992" y="3973641"/>
            <a:ext cx="1009026" cy="1169667"/>
            <a:chOff x="2715175" y="2312475"/>
            <a:chExt cx="595050" cy="689825"/>
          </a:xfrm>
        </p:grpSpPr>
        <p:sp>
          <p:nvSpPr>
            <p:cNvPr id="90" name="Google Shape;90;p5"/>
            <p:cNvSpPr/>
            <p:nvPr/>
          </p:nvSpPr>
          <p:spPr>
            <a:xfrm>
              <a:off x="2715175" y="2312475"/>
              <a:ext cx="301775" cy="297975"/>
            </a:xfrm>
            <a:custGeom>
              <a:rect b="b" l="l" r="r" t="t"/>
              <a:pathLst>
                <a:path extrusionOk="0" h="11919" w="12071">
                  <a:moveTo>
                    <a:pt x="116" y="0"/>
                  </a:moveTo>
                  <a:lnTo>
                    <a:pt x="116" y="0"/>
                  </a:lnTo>
                  <a:cubicBezTo>
                    <a:pt x="116" y="0"/>
                    <a:pt x="0" y="6477"/>
                    <a:pt x="2623" y="9849"/>
                  </a:cubicBezTo>
                  <a:cubicBezTo>
                    <a:pt x="3463" y="10932"/>
                    <a:pt x="5455" y="11918"/>
                    <a:pt x="7145" y="11918"/>
                  </a:cubicBezTo>
                  <a:cubicBezTo>
                    <a:pt x="8128" y="11918"/>
                    <a:pt x="9009" y="11584"/>
                    <a:pt x="9501" y="10741"/>
                  </a:cubicBezTo>
                  <a:cubicBezTo>
                    <a:pt x="11767" y="9813"/>
                    <a:pt x="12070" y="6102"/>
                    <a:pt x="10322" y="3854"/>
                  </a:cubicBezTo>
                  <a:cubicBezTo>
                    <a:pt x="7699" y="482"/>
                    <a:pt x="117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3038550" y="2411525"/>
              <a:ext cx="271675" cy="209575"/>
            </a:xfrm>
            <a:custGeom>
              <a:rect b="b" l="l" r="r" t="t"/>
              <a:pathLst>
                <a:path extrusionOk="0" h="8383" w="10867">
                  <a:moveTo>
                    <a:pt x="7799" y="1"/>
                  </a:moveTo>
                  <a:cubicBezTo>
                    <a:pt x="5910" y="1"/>
                    <a:pt x="3591" y="271"/>
                    <a:pt x="2195" y="1409"/>
                  </a:cubicBezTo>
                  <a:cubicBezTo>
                    <a:pt x="420" y="2854"/>
                    <a:pt x="1" y="5807"/>
                    <a:pt x="1606" y="6940"/>
                  </a:cubicBezTo>
                  <a:cubicBezTo>
                    <a:pt x="1930" y="7978"/>
                    <a:pt x="3014" y="8382"/>
                    <a:pt x="4179" y="8382"/>
                  </a:cubicBezTo>
                  <a:cubicBezTo>
                    <a:pt x="5294" y="8382"/>
                    <a:pt x="6483" y="8012"/>
                    <a:pt x="7146" y="7475"/>
                  </a:cubicBezTo>
                  <a:cubicBezTo>
                    <a:pt x="9796" y="5307"/>
                    <a:pt x="10867" y="222"/>
                    <a:pt x="10867" y="222"/>
                  </a:cubicBezTo>
                  <a:cubicBezTo>
                    <a:pt x="10867" y="222"/>
                    <a:pt x="9509" y="1"/>
                    <a:pt x="7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3007775" y="2468150"/>
              <a:ext cx="217700" cy="427050"/>
            </a:xfrm>
            <a:custGeom>
              <a:rect b="b" l="l" r="r" t="t"/>
              <a:pathLst>
                <a:path extrusionOk="0" h="17082" w="8708">
                  <a:moveTo>
                    <a:pt x="8708" y="0"/>
                  </a:moveTo>
                  <a:cubicBezTo>
                    <a:pt x="447" y="2783"/>
                    <a:pt x="1" y="13828"/>
                    <a:pt x="134" y="16718"/>
                  </a:cubicBezTo>
                  <a:cubicBezTo>
                    <a:pt x="145" y="17018"/>
                    <a:pt x="305" y="17081"/>
                    <a:pt x="438" y="17081"/>
                  </a:cubicBezTo>
                  <a:cubicBezTo>
                    <a:pt x="534" y="17081"/>
                    <a:pt x="616" y="17048"/>
                    <a:pt x="616" y="17048"/>
                  </a:cubicBezTo>
                  <a:cubicBezTo>
                    <a:pt x="910" y="2856"/>
                    <a:pt x="8706" y="1"/>
                    <a:pt x="8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2808625" y="2448950"/>
              <a:ext cx="217475" cy="427050"/>
            </a:xfrm>
            <a:custGeom>
              <a:rect b="b" l="l" r="r" t="t"/>
              <a:pathLst>
                <a:path extrusionOk="0" h="17082" w="8699">
                  <a:moveTo>
                    <a:pt x="0" y="1"/>
                  </a:moveTo>
                  <a:cubicBezTo>
                    <a:pt x="1" y="1"/>
                    <a:pt x="7788" y="2866"/>
                    <a:pt x="8083" y="17049"/>
                  </a:cubicBezTo>
                  <a:cubicBezTo>
                    <a:pt x="8083" y="17049"/>
                    <a:pt x="8164" y="17082"/>
                    <a:pt x="8261" y="17082"/>
                  </a:cubicBezTo>
                  <a:cubicBezTo>
                    <a:pt x="8395" y="17082"/>
                    <a:pt x="8558" y="17019"/>
                    <a:pt x="8573" y="16719"/>
                  </a:cubicBezTo>
                  <a:cubicBezTo>
                    <a:pt x="8698" y="13837"/>
                    <a:pt x="8252" y="279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2871050" y="2862450"/>
              <a:ext cx="279925" cy="139850"/>
            </a:xfrm>
            <a:custGeom>
              <a:rect b="b" l="l" r="r" t="t"/>
              <a:pathLst>
                <a:path extrusionOk="0" h="5594" w="11197">
                  <a:moveTo>
                    <a:pt x="5603" y="0"/>
                  </a:moveTo>
                  <a:cubicBezTo>
                    <a:pt x="2508" y="0"/>
                    <a:pt x="1" y="2507"/>
                    <a:pt x="1" y="5594"/>
                  </a:cubicBezTo>
                  <a:lnTo>
                    <a:pt x="11197" y="5594"/>
                  </a:lnTo>
                  <a:cubicBezTo>
                    <a:pt x="11197" y="2507"/>
                    <a:pt x="8690" y="0"/>
                    <a:pt x="5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6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6"/>
          <p:cNvSpPr txBox="1"/>
          <p:nvPr>
            <p:ph type="title"/>
          </p:nvPr>
        </p:nvSpPr>
        <p:spPr>
          <a:xfrm>
            <a:off x="713225" y="3506700"/>
            <a:ext cx="46839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" name="Google Shape;98;p6"/>
          <p:cNvSpPr txBox="1"/>
          <p:nvPr>
            <p:ph idx="2" type="title"/>
          </p:nvPr>
        </p:nvSpPr>
        <p:spPr>
          <a:xfrm>
            <a:off x="713225" y="2419550"/>
            <a:ext cx="1105500" cy="9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6"/>
          <p:cNvSpPr txBox="1"/>
          <p:nvPr>
            <p:ph idx="1" type="subTitle"/>
          </p:nvPr>
        </p:nvSpPr>
        <p:spPr>
          <a:xfrm>
            <a:off x="713225" y="4181600"/>
            <a:ext cx="46839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6"/>
          <p:cNvSpPr/>
          <p:nvPr>
            <p:ph idx="3" type="pic"/>
          </p:nvPr>
        </p:nvSpPr>
        <p:spPr>
          <a:xfrm>
            <a:off x="3247425" y="539500"/>
            <a:ext cx="5183400" cy="24114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101" name="Google Shape;101;p6"/>
          <p:cNvGrpSpPr/>
          <p:nvPr/>
        </p:nvGrpSpPr>
        <p:grpSpPr>
          <a:xfrm>
            <a:off x="-288127" y="-44366"/>
            <a:ext cx="9344919" cy="5281638"/>
            <a:chOff x="-288127" y="-44366"/>
            <a:chExt cx="9344919" cy="5281638"/>
          </a:xfrm>
        </p:grpSpPr>
        <p:grpSp>
          <p:nvGrpSpPr>
            <p:cNvPr id="102" name="Google Shape;102;p6"/>
            <p:cNvGrpSpPr/>
            <p:nvPr/>
          </p:nvGrpSpPr>
          <p:grpSpPr>
            <a:xfrm>
              <a:off x="7858588" y="3632272"/>
              <a:ext cx="1198204" cy="1605000"/>
              <a:chOff x="5578575" y="1825038"/>
              <a:chExt cx="953225" cy="1276850"/>
            </a:xfrm>
          </p:grpSpPr>
          <p:sp>
            <p:nvSpPr>
              <p:cNvPr id="103" name="Google Shape;103;p6"/>
              <p:cNvSpPr/>
              <p:nvPr/>
            </p:nvSpPr>
            <p:spPr>
              <a:xfrm>
                <a:off x="6033975" y="2399763"/>
                <a:ext cx="471725" cy="377825"/>
              </a:xfrm>
              <a:custGeom>
                <a:rect b="b" l="l" r="r" t="t"/>
                <a:pathLst>
                  <a:path extrusionOk="0" h="15113" w="18869">
                    <a:moveTo>
                      <a:pt x="5179" y="0"/>
                    </a:moveTo>
                    <a:cubicBezTo>
                      <a:pt x="2423" y="0"/>
                      <a:pt x="1" y="1276"/>
                      <a:pt x="1" y="1276"/>
                    </a:cubicBezTo>
                    <a:cubicBezTo>
                      <a:pt x="126" y="4961"/>
                      <a:pt x="2677" y="6049"/>
                      <a:pt x="4711" y="7878"/>
                    </a:cubicBezTo>
                    <a:cubicBezTo>
                      <a:pt x="8173" y="10991"/>
                      <a:pt x="11108" y="10233"/>
                      <a:pt x="14623" y="12338"/>
                    </a:cubicBezTo>
                    <a:cubicBezTo>
                      <a:pt x="18137" y="14444"/>
                      <a:pt x="18869" y="15113"/>
                      <a:pt x="18869" y="15113"/>
                    </a:cubicBezTo>
                    <a:cubicBezTo>
                      <a:pt x="17843" y="10741"/>
                      <a:pt x="16781" y="3988"/>
                      <a:pt x="13954" y="1945"/>
                    </a:cubicBezTo>
                    <a:cubicBezTo>
                      <a:pt x="12785" y="1098"/>
                      <a:pt x="8503" y="143"/>
                      <a:pt x="5577" y="9"/>
                    </a:cubicBezTo>
                    <a:cubicBezTo>
                      <a:pt x="5444" y="3"/>
                      <a:pt x="5311" y="0"/>
                      <a:pt x="5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6"/>
              <p:cNvSpPr/>
              <p:nvPr/>
            </p:nvSpPr>
            <p:spPr>
              <a:xfrm>
                <a:off x="6026175" y="2424563"/>
                <a:ext cx="430200" cy="284350"/>
              </a:xfrm>
              <a:custGeom>
                <a:rect b="b" l="l" r="r" t="t"/>
                <a:pathLst>
                  <a:path extrusionOk="0" h="11374" w="17208">
                    <a:moveTo>
                      <a:pt x="304" y="0"/>
                    </a:moveTo>
                    <a:cubicBezTo>
                      <a:pt x="175" y="0"/>
                      <a:pt x="58" y="91"/>
                      <a:pt x="28" y="222"/>
                    </a:cubicBezTo>
                    <a:cubicBezTo>
                      <a:pt x="1" y="373"/>
                      <a:pt x="90" y="525"/>
                      <a:pt x="251" y="561"/>
                    </a:cubicBezTo>
                    <a:cubicBezTo>
                      <a:pt x="1919" y="926"/>
                      <a:pt x="3587" y="1426"/>
                      <a:pt x="5211" y="1988"/>
                    </a:cubicBezTo>
                    <a:cubicBezTo>
                      <a:pt x="6022" y="2274"/>
                      <a:pt x="6825" y="2595"/>
                      <a:pt x="7619" y="2916"/>
                    </a:cubicBezTo>
                    <a:cubicBezTo>
                      <a:pt x="8404" y="3237"/>
                      <a:pt x="9225" y="3576"/>
                      <a:pt x="9948" y="4022"/>
                    </a:cubicBezTo>
                    <a:cubicBezTo>
                      <a:pt x="11420" y="4914"/>
                      <a:pt x="12606" y="6181"/>
                      <a:pt x="13784" y="7421"/>
                    </a:cubicBezTo>
                    <a:cubicBezTo>
                      <a:pt x="14970" y="8679"/>
                      <a:pt x="16076" y="9999"/>
                      <a:pt x="17156" y="11364"/>
                    </a:cubicBezTo>
                    <a:cubicBezTo>
                      <a:pt x="17160" y="11371"/>
                      <a:pt x="17166" y="11373"/>
                      <a:pt x="17172" y="11373"/>
                    </a:cubicBezTo>
                    <a:cubicBezTo>
                      <a:pt x="17189" y="11373"/>
                      <a:pt x="17207" y="11348"/>
                      <a:pt x="17201" y="11328"/>
                    </a:cubicBezTo>
                    <a:cubicBezTo>
                      <a:pt x="16781" y="10561"/>
                      <a:pt x="16308" y="9830"/>
                      <a:pt x="15791" y="9125"/>
                    </a:cubicBezTo>
                    <a:cubicBezTo>
                      <a:pt x="14765" y="7715"/>
                      <a:pt x="13605" y="6386"/>
                      <a:pt x="12249" y="5289"/>
                    </a:cubicBezTo>
                    <a:cubicBezTo>
                      <a:pt x="10233" y="3585"/>
                      <a:pt x="7842" y="2407"/>
                      <a:pt x="5389" y="1497"/>
                    </a:cubicBezTo>
                    <a:cubicBezTo>
                      <a:pt x="3748" y="900"/>
                      <a:pt x="2079" y="391"/>
                      <a:pt x="367" y="8"/>
                    </a:cubicBezTo>
                    <a:cubicBezTo>
                      <a:pt x="345" y="3"/>
                      <a:pt x="324" y="0"/>
                      <a:pt x="3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6"/>
              <p:cNvSpPr/>
              <p:nvPr/>
            </p:nvSpPr>
            <p:spPr>
              <a:xfrm>
                <a:off x="5983350" y="1903788"/>
                <a:ext cx="548450" cy="368100"/>
              </a:xfrm>
              <a:custGeom>
                <a:rect b="b" l="l" r="r" t="t"/>
                <a:pathLst>
                  <a:path extrusionOk="0" h="14724" w="21938">
                    <a:moveTo>
                      <a:pt x="9103" y="1"/>
                    </a:moveTo>
                    <a:cubicBezTo>
                      <a:pt x="8005" y="1"/>
                      <a:pt x="6989" y="396"/>
                      <a:pt x="6130" y="1623"/>
                    </a:cubicBezTo>
                    <a:cubicBezTo>
                      <a:pt x="4551" y="3880"/>
                      <a:pt x="3346" y="5494"/>
                      <a:pt x="1785" y="7796"/>
                    </a:cubicBezTo>
                    <a:cubicBezTo>
                      <a:pt x="233" y="10107"/>
                      <a:pt x="1" y="14407"/>
                      <a:pt x="1" y="14407"/>
                    </a:cubicBezTo>
                    <a:cubicBezTo>
                      <a:pt x="1" y="14407"/>
                      <a:pt x="933" y="14724"/>
                      <a:pt x="2347" y="14724"/>
                    </a:cubicBezTo>
                    <a:cubicBezTo>
                      <a:pt x="3709" y="14724"/>
                      <a:pt x="5518" y="14429"/>
                      <a:pt x="7370" y="13274"/>
                    </a:cubicBezTo>
                    <a:cubicBezTo>
                      <a:pt x="11134" y="10918"/>
                      <a:pt x="9841" y="5325"/>
                      <a:pt x="14052" y="4620"/>
                    </a:cubicBezTo>
                    <a:cubicBezTo>
                      <a:pt x="14778" y="4497"/>
                      <a:pt x="15488" y="4446"/>
                      <a:pt x="16166" y="4446"/>
                    </a:cubicBezTo>
                    <a:cubicBezTo>
                      <a:pt x="19420" y="4446"/>
                      <a:pt x="21938" y="5619"/>
                      <a:pt x="21938" y="5619"/>
                    </a:cubicBezTo>
                    <a:cubicBezTo>
                      <a:pt x="21938" y="5619"/>
                      <a:pt x="19752" y="2693"/>
                      <a:pt x="17870" y="1525"/>
                    </a:cubicBezTo>
                    <a:cubicBezTo>
                      <a:pt x="16860" y="903"/>
                      <a:pt x="15885" y="868"/>
                      <a:pt x="14858" y="868"/>
                    </a:cubicBezTo>
                    <a:cubicBezTo>
                      <a:pt x="14730" y="868"/>
                      <a:pt x="14601" y="869"/>
                      <a:pt x="14471" y="869"/>
                    </a:cubicBezTo>
                    <a:cubicBezTo>
                      <a:pt x="13701" y="869"/>
                      <a:pt x="12897" y="850"/>
                      <a:pt x="12026" y="588"/>
                    </a:cubicBezTo>
                    <a:cubicBezTo>
                      <a:pt x="11024" y="285"/>
                      <a:pt x="10034" y="1"/>
                      <a:pt x="91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6"/>
              <p:cNvSpPr/>
              <p:nvPr/>
            </p:nvSpPr>
            <p:spPr>
              <a:xfrm>
                <a:off x="5975325" y="1947913"/>
                <a:ext cx="477525" cy="323200"/>
              </a:xfrm>
              <a:custGeom>
                <a:rect b="b" l="l" r="r" t="t"/>
                <a:pathLst>
                  <a:path extrusionOk="0" h="12928" w="19101">
                    <a:moveTo>
                      <a:pt x="13088" y="0"/>
                    </a:moveTo>
                    <a:cubicBezTo>
                      <a:pt x="10644" y="0"/>
                      <a:pt x="9163" y="732"/>
                      <a:pt x="7548" y="2534"/>
                    </a:cubicBezTo>
                    <a:cubicBezTo>
                      <a:pt x="5960" y="4265"/>
                      <a:pt x="4640" y="6218"/>
                      <a:pt x="3418" y="8217"/>
                    </a:cubicBezTo>
                    <a:cubicBezTo>
                      <a:pt x="2508" y="9751"/>
                      <a:pt x="1401" y="11196"/>
                      <a:pt x="126" y="12436"/>
                    </a:cubicBezTo>
                    <a:cubicBezTo>
                      <a:pt x="10" y="12543"/>
                      <a:pt x="1" y="12731"/>
                      <a:pt x="108" y="12847"/>
                    </a:cubicBezTo>
                    <a:cubicBezTo>
                      <a:pt x="166" y="12900"/>
                      <a:pt x="239" y="12927"/>
                      <a:pt x="312" y="12927"/>
                    </a:cubicBezTo>
                    <a:cubicBezTo>
                      <a:pt x="384" y="12927"/>
                      <a:pt x="456" y="12900"/>
                      <a:pt x="509" y="12847"/>
                    </a:cubicBezTo>
                    <a:cubicBezTo>
                      <a:pt x="1642" y="11723"/>
                      <a:pt x="2632" y="10501"/>
                      <a:pt x="3453" y="9145"/>
                    </a:cubicBezTo>
                    <a:cubicBezTo>
                      <a:pt x="5095" y="6415"/>
                      <a:pt x="7120" y="2168"/>
                      <a:pt x="10099" y="812"/>
                    </a:cubicBezTo>
                    <a:cubicBezTo>
                      <a:pt x="11045" y="438"/>
                      <a:pt x="12071" y="304"/>
                      <a:pt x="13088" y="286"/>
                    </a:cubicBezTo>
                    <a:cubicBezTo>
                      <a:pt x="13107" y="286"/>
                      <a:pt x="13127" y="286"/>
                      <a:pt x="13146" y="286"/>
                    </a:cubicBezTo>
                    <a:cubicBezTo>
                      <a:pt x="15179" y="286"/>
                      <a:pt x="17236" y="750"/>
                      <a:pt x="19056" y="1651"/>
                    </a:cubicBezTo>
                    <a:cubicBezTo>
                      <a:pt x="19061" y="1653"/>
                      <a:pt x="19066" y="1655"/>
                      <a:pt x="19070" y="1655"/>
                    </a:cubicBezTo>
                    <a:cubicBezTo>
                      <a:pt x="19079" y="1655"/>
                      <a:pt x="19085" y="1648"/>
                      <a:pt x="19092" y="1642"/>
                    </a:cubicBezTo>
                    <a:cubicBezTo>
                      <a:pt x="19101" y="1624"/>
                      <a:pt x="19101" y="1615"/>
                      <a:pt x="19083" y="1606"/>
                    </a:cubicBezTo>
                    <a:cubicBezTo>
                      <a:pt x="17281" y="545"/>
                      <a:pt x="15175" y="18"/>
                      <a:pt x="130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6"/>
              <p:cNvSpPr/>
              <p:nvPr/>
            </p:nvSpPr>
            <p:spPr>
              <a:xfrm>
                <a:off x="5823225" y="2252338"/>
                <a:ext cx="175300" cy="849550"/>
              </a:xfrm>
              <a:custGeom>
                <a:rect b="b" l="l" r="r" t="t"/>
                <a:pathLst>
                  <a:path extrusionOk="0" h="33982" w="7012">
                    <a:moveTo>
                      <a:pt x="6537" y="1"/>
                    </a:moveTo>
                    <a:cubicBezTo>
                      <a:pt x="6464" y="1"/>
                      <a:pt x="6387" y="27"/>
                      <a:pt x="6317" y="90"/>
                    </a:cubicBezTo>
                    <a:cubicBezTo>
                      <a:pt x="6156" y="242"/>
                      <a:pt x="6049" y="384"/>
                      <a:pt x="5924" y="545"/>
                    </a:cubicBezTo>
                    <a:cubicBezTo>
                      <a:pt x="5157" y="1606"/>
                      <a:pt x="4693" y="2864"/>
                      <a:pt x="4399" y="4131"/>
                    </a:cubicBezTo>
                    <a:cubicBezTo>
                      <a:pt x="3730" y="6986"/>
                      <a:pt x="4042" y="9930"/>
                      <a:pt x="4086" y="12820"/>
                    </a:cubicBezTo>
                    <a:cubicBezTo>
                      <a:pt x="4176" y="18628"/>
                      <a:pt x="4425" y="26514"/>
                      <a:pt x="1464" y="31608"/>
                    </a:cubicBezTo>
                    <a:cubicBezTo>
                      <a:pt x="1098" y="32188"/>
                      <a:pt x="679" y="32732"/>
                      <a:pt x="197" y="33196"/>
                    </a:cubicBezTo>
                    <a:cubicBezTo>
                      <a:pt x="10" y="33374"/>
                      <a:pt x="1" y="33668"/>
                      <a:pt x="179" y="33847"/>
                    </a:cubicBezTo>
                    <a:cubicBezTo>
                      <a:pt x="269" y="33937"/>
                      <a:pt x="387" y="33982"/>
                      <a:pt x="505" y="33982"/>
                    </a:cubicBezTo>
                    <a:cubicBezTo>
                      <a:pt x="619" y="33982"/>
                      <a:pt x="733" y="33939"/>
                      <a:pt x="821" y="33856"/>
                    </a:cubicBezTo>
                    <a:cubicBezTo>
                      <a:pt x="1366" y="33312"/>
                      <a:pt x="1829" y="32705"/>
                      <a:pt x="2222" y="32072"/>
                    </a:cubicBezTo>
                    <a:cubicBezTo>
                      <a:pt x="5273" y="26764"/>
                      <a:pt x="4970" y="18788"/>
                      <a:pt x="4836" y="12802"/>
                    </a:cubicBezTo>
                    <a:cubicBezTo>
                      <a:pt x="4747" y="9287"/>
                      <a:pt x="4283" y="5603"/>
                      <a:pt x="5701" y="2284"/>
                    </a:cubicBezTo>
                    <a:cubicBezTo>
                      <a:pt x="5969" y="1678"/>
                      <a:pt x="6299" y="1062"/>
                      <a:pt x="6754" y="572"/>
                    </a:cubicBezTo>
                    <a:cubicBezTo>
                      <a:pt x="7011" y="335"/>
                      <a:pt x="6796" y="1"/>
                      <a:pt x="65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6"/>
              <p:cNvSpPr/>
              <p:nvPr/>
            </p:nvSpPr>
            <p:spPr>
              <a:xfrm>
                <a:off x="5927600" y="2413013"/>
                <a:ext cx="119575" cy="46550"/>
              </a:xfrm>
              <a:custGeom>
                <a:rect b="b" l="l" r="r" t="t"/>
                <a:pathLst>
                  <a:path extrusionOk="0" h="1862" w="4783">
                    <a:moveTo>
                      <a:pt x="2632" y="0"/>
                    </a:moveTo>
                    <a:cubicBezTo>
                      <a:pt x="905" y="0"/>
                      <a:pt x="88" y="1422"/>
                      <a:pt x="81" y="1442"/>
                    </a:cubicBezTo>
                    <a:cubicBezTo>
                      <a:pt x="1" y="1585"/>
                      <a:pt x="54" y="1754"/>
                      <a:pt x="188" y="1826"/>
                    </a:cubicBezTo>
                    <a:cubicBezTo>
                      <a:pt x="233" y="1852"/>
                      <a:pt x="277" y="1861"/>
                      <a:pt x="322" y="1861"/>
                    </a:cubicBezTo>
                    <a:cubicBezTo>
                      <a:pt x="420" y="1861"/>
                      <a:pt x="518" y="1817"/>
                      <a:pt x="572" y="1719"/>
                    </a:cubicBezTo>
                    <a:cubicBezTo>
                      <a:pt x="605" y="1659"/>
                      <a:pt x="1246" y="567"/>
                      <a:pt x="2630" y="567"/>
                    </a:cubicBezTo>
                    <a:cubicBezTo>
                      <a:pt x="3106" y="567"/>
                      <a:pt x="3670" y="696"/>
                      <a:pt x="4327" y="1041"/>
                    </a:cubicBezTo>
                    <a:cubicBezTo>
                      <a:pt x="4370" y="1062"/>
                      <a:pt x="4416" y="1072"/>
                      <a:pt x="4461" y="1072"/>
                    </a:cubicBezTo>
                    <a:cubicBezTo>
                      <a:pt x="4564" y="1072"/>
                      <a:pt x="4661" y="1018"/>
                      <a:pt x="4711" y="925"/>
                    </a:cubicBezTo>
                    <a:cubicBezTo>
                      <a:pt x="4782" y="782"/>
                      <a:pt x="4729" y="612"/>
                      <a:pt x="4595" y="541"/>
                    </a:cubicBezTo>
                    <a:cubicBezTo>
                      <a:pt x="3843" y="149"/>
                      <a:pt x="3190" y="0"/>
                      <a:pt x="26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6"/>
              <p:cNvSpPr/>
              <p:nvPr/>
            </p:nvSpPr>
            <p:spPr>
              <a:xfrm>
                <a:off x="5630525" y="2516913"/>
                <a:ext cx="253400" cy="273625"/>
              </a:xfrm>
              <a:custGeom>
                <a:rect b="b" l="l" r="r" t="t"/>
                <a:pathLst>
                  <a:path extrusionOk="0" h="10945" w="10136">
                    <a:moveTo>
                      <a:pt x="7795" y="0"/>
                    </a:moveTo>
                    <a:cubicBezTo>
                      <a:pt x="7305" y="0"/>
                      <a:pt x="6765" y="48"/>
                      <a:pt x="6228" y="185"/>
                    </a:cubicBezTo>
                    <a:cubicBezTo>
                      <a:pt x="4488" y="640"/>
                      <a:pt x="2035" y="1746"/>
                      <a:pt x="1437" y="2407"/>
                    </a:cubicBezTo>
                    <a:cubicBezTo>
                      <a:pt x="1" y="3995"/>
                      <a:pt x="215" y="8196"/>
                      <a:pt x="152" y="10944"/>
                    </a:cubicBezTo>
                    <a:cubicBezTo>
                      <a:pt x="152" y="10944"/>
                      <a:pt x="509" y="10453"/>
                      <a:pt x="2356" y="8741"/>
                    </a:cubicBezTo>
                    <a:cubicBezTo>
                      <a:pt x="4203" y="7028"/>
                      <a:pt x="6058" y="7117"/>
                      <a:pt x="7744" y="4806"/>
                    </a:cubicBezTo>
                    <a:cubicBezTo>
                      <a:pt x="8743" y="3450"/>
                      <a:pt x="10135" y="2469"/>
                      <a:pt x="9743" y="239"/>
                    </a:cubicBezTo>
                    <a:cubicBezTo>
                      <a:pt x="9743" y="239"/>
                      <a:pt x="8894" y="0"/>
                      <a:pt x="77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6"/>
              <p:cNvSpPr/>
              <p:nvPr/>
            </p:nvSpPr>
            <p:spPr>
              <a:xfrm>
                <a:off x="5655125" y="2518588"/>
                <a:ext cx="224100" cy="224400"/>
              </a:xfrm>
              <a:custGeom>
                <a:rect b="b" l="l" r="r" t="t"/>
                <a:pathLst>
                  <a:path extrusionOk="0" h="8976" w="8964">
                    <a:moveTo>
                      <a:pt x="8768" y="1"/>
                    </a:moveTo>
                    <a:cubicBezTo>
                      <a:pt x="8741" y="1"/>
                      <a:pt x="8713" y="7"/>
                      <a:pt x="8687" y="20"/>
                    </a:cubicBezTo>
                    <a:cubicBezTo>
                      <a:pt x="4512" y="1983"/>
                      <a:pt x="1417" y="4383"/>
                      <a:pt x="7" y="8950"/>
                    </a:cubicBezTo>
                    <a:cubicBezTo>
                      <a:pt x="1" y="8963"/>
                      <a:pt x="17" y="8975"/>
                      <a:pt x="30" y="8975"/>
                    </a:cubicBezTo>
                    <a:cubicBezTo>
                      <a:pt x="35" y="8975"/>
                      <a:pt x="40" y="8973"/>
                      <a:pt x="43" y="8968"/>
                    </a:cubicBezTo>
                    <a:cubicBezTo>
                      <a:pt x="516" y="8013"/>
                      <a:pt x="1015" y="7077"/>
                      <a:pt x="1559" y="6176"/>
                    </a:cubicBezTo>
                    <a:cubicBezTo>
                      <a:pt x="2112" y="5275"/>
                      <a:pt x="2674" y="4365"/>
                      <a:pt x="3442" y="3642"/>
                    </a:cubicBezTo>
                    <a:cubicBezTo>
                      <a:pt x="3825" y="3276"/>
                      <a:pt x="4262" y="2982"/>
                      <a:pt x="4700" y="2679"/>
                    </a:cubicBezTo>
                    <a:cubicBezTo>
                      <a:pt x="6011" y="1795"/>
                      <a:pt x="7394" y="984"/>
                      <a:pt x="8830" y="332"/>
                    </a:cubicBezTo>
                    <a:cubicBezTo>
                      <a:pt x="8919" y="297"/>
                      <a:pt x="8964" y="190"/>
                      <a:pt x="8919" y="100"/>
                    </a:cubicBezTo>
                    <a:cubicBezTo>
                      <a:pt x="8894" y="37"/>
                      <a:pt x="8833" y="1"/>
                      <a:pt x="87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6"/>
              <p:cNvSpPr/>
              <p:nvPr/>
            </p:nvSpPr>
            <p:spPr>
              <a:xfrm>
                <a:off x="5866275" y="2505663"/>
                <a:ext cx="74500" cy="23025"/>
              </a:xfrm>
              <a:custGeom>
                <a:rect b="b" l="l" r="r" t="t"/>
                <a:pathLst>
                  <a:path extrusionOk="0" h="921" w="2980">
                    <a:moveTo>
                      <a:pt x="1567" y="1"/>
                    </a:moveTo>
                    <a:cubicBezTo>
                      <a:pt x="1144" y="1"/>
                      <a:pt x="640" y="152"/>
                      <a:pt x="81" y="609"/>
                    </a:cubicBezTo>
                    <a:cubicBezTo>
                      <a:pt x="9" y="671"/>
                      <a:pt x="0" y="787"/>
                      <a:pt x="63" y="858"/>
                    </a:cubicBezTo>
                    <a:cubicBezTo>
                      <a:pt x="98" y="903"/>
                      <a:pt x="143" y="921"/>
                      <a:pt x="197" y="921"/>
                    </a:cubicBezTo>
                    <a:cubicBezTo>
                      <a:pt x="232" y="921"/>
                      <a:pt x="277" y="903"/>
                      <a:pt x="304" y="876"/>
                    </a:cubicBezTo>
                    <a:cubicBezTo>
                      <a:pt x="792" y="476"/>
                      <a:pt x="1223" y="345"/>
                      <a:pt x="1579" y="345"/>
                    </a:cubicBezTo>
                    <a:cubicBezTo>
                      <a:pt x="2230" y="345"/>
                      <a:pt x="2627" y="785"/>
                      <a:pt x="2650" y="814"/>
                    </a:cubicBezTo>
                    <a:cubicBezTo>
                      <a:pt x="2684" y="853"/>
                      <a:pt x="2735" y="873"/>
                      <a:pt x="2785" y="873"/>
                    </a:cubicBezTo>
                    <a:cubicBezTo>
                      <a:pt x="2826" y="873"/>
                      <a:pt x="2868" y="860"/>
                      <a:pt x="2900" y="832"/>
                    </a:cubicBezTo>
                    <a:cubicBezTo>
                      <a:pt x="2971" y="769"/>
                      <a:pt x="2980" y="653"/>
                      <a:pt x="2918" y="582"/>
                    </a:cubicBezTo>
                    <a:cubicBezTo>
                      <a:pt x="2906" y="576"/>
                      <a:pt x="2391" y="1"/>
                      <a:pt x="15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6"/>
              <p:cNvSpPr/>
              <p:nvPr/>
            </p:nvSpPr>
            <p:spPr>
              <a:xfrm>
                <a:off x="5578575" y="1825038"/>
                <a:ext cx="402125" cy="377900"/>
              </a:xfrm>
              <a:custGeom>
                <a:rect b="b" l="l" r="r" t="t"/>
                <a:pathLst>
                  <a:path extrusionOk="0" h="15116" w="16085">
                    <a:moveTo>
                      <a:pt x="0" y="0"/>
                    </a:moveTo>
                    <a:lnTo>
                      <a:pt x="0" y="0"/>
                    </a:lnTo>
                    <a:cubicBezTo>
                      <a:pt x="3247" y="2391"/>
                      <a:pt x="5076" y="5593"/>
                      <a:pt x="5442" y="7547"/>
                    </a:cubicBezTo>
                    <a:cubicBezTo>
                      <a:pt x="5808" y="9501"/>
                      <a:pt x="7762" y="9974"/>
                      <a:pt x="9644" y="12837"/>
                    </a:cubicBezTo>
                    <a:cubicBezTo>
                      <a:pt x="10927" y="14805"/>
                      <a:pt x="12814" y="15115"/>
                      <a:pt x="13875" y="15115"/>
                    </a:cubicBezTo>
                    <a:cubicBezTo>
                      <a:pt x="14362" y="15115"/>
                      <a:pt x="14675" y="15050"/>
                      <a:pt x="14675" y="15050"/>
                    </a:cubicBezTo>
                    <a:cubicBezTo>
                      <a:pt x="14675" y="15050"/>
                      <a:pt x="16031" y="14238"/>
                      <a:pt x="16058" y="12177"/>
                    </a:cubicBezTo>
                    <a:cubicBezTo>
                      <a:pt x="16085" y="10116"/>
                      <a:pt x="14363" y="8769"/>
                      <a:pt x="13444" y="6610"/>
                    </a:cubicBezTo>
                    <a:cubicBezTo>
                      <a:pt x="12900" y="5335"/>
                      <a:pt x="11838" y="3791"/>
                      <a:pt x="8377" y="2471"/>
                    </a:cubicBezTo>
                    <a:cubicBezTo>
                      <a:pt x="4907" y="115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6"/>
              <p:cNvSpPr/>
              <p:nvPr/>
            </p:nvSpPr>
            <p:spPr>
              <a:xfrm>
                <a:off x="5667400" y="1875988"/>
                <a:ext cx="284975" cy="331675"/>
              </a:xfrm>
              <a:custGeom>
                <a:rect b="b" l="l" r="r" t="t"/>
                <a:pathLst>
                  <a:path extrusionOk="0" h="13267" w="11399">
                    <a:moveTo>
                      <a:pt x="30" y="1"/>
                    </a:moveTo>
                    <a:cubicBezTo>
                      <a:pt x="11" y="1"/>
                      <a:pt x="1" y="33"/>
                      <a:pt x="16" y="41"/>
                    </a:cubicBezTo>
                    <a:cubicBezTo>
                      <a:pt x="1229" y="844"/>
                      <a:pt x="2398" y="1682"/>
                      <a:pt x="3495" y="2601"/>
                    </a:cubicBezTo>
                    <a:cubicBezTo>
                      <a:pt x="4619" y="3502"/>
                      <a:pt x="5636" y="4555"/>
                      <a:pt x="6448" y="5741"/>
                    </a:cubicBezTo>
                    <a:cubicBezTo>
                      <a:pt x="7036" y="6598"/>
                      <a:pt x="7616" y="7597"/>
                      <a:pt x="8134" y="8507"/>
                    </a:cubicBezTo>
                    <a:cubicBezTo>
                      <a:pt x="8312" y="8828"/>
                      <a:pt x="8508" y="9140"/>
                      <a:pt x="8723" y="9443"/>
                    </a:cubicBezTo>
                    <a:cubicBezTo>
                      <a:pt x="8963" y="9756"/>
                      <a:pt x="9195" y="9988"/>
                      <a:pt x="9409" y="10282"/>
                    </a:cubicBezTo>
                    <a:cubicBezTo>
                      <a:pt x="10034" y="11138"/>
                      <a:pt x="10534" y="12111"/>
                      <a:pt x="10890" y="13101"/>
                    </a:cubicBezTo>
                    <a:cubicBezTo>
                      <a:pt x="10924" y="13201"/>
                      <a:pt x="11018" y="13267"/>
                      <a:pt x="11119" y="13267"/>
                    </a:cubicBezTo>
                    <a:cubicBezTo>
                      <a:pt x="11152" y="13267"/>
                      <a:pt x="11187" y="13259"/>
                      <a:pt x="11220" y="13244"/>
                    </a:cubicBezTo>
                    <a:cubicBezTo>
                      <a:pt x="11345" y="13199"/>
                      <a:pt x="11399" y="13056"/>
                      <a:pt x="11354" y="12931"/>
                    </a:cubicBezTo>
                    <a:cubicBezTo>
                      <a:pt x="11203" y="12575"/>
                      <a:pt x="11042" y="12253"/>
                      <a:pt x="10873" y="11923"/>
                    </a:cubicBezTo>
                    <a:cubicBezTo>
                      <a:pt x="10534" y="11272"/>
                      <a:pt x="10141" y="10648"/>
                      <a:pt x="9686" y="10068"/>
                    </a:cubicBezTo>
                    <a:cubicBezTo>
                      <a:pt x="9195" y="9497"/>
                      <a:pt x="8758" y="8997"/>
                      <a:pt x="8401" y="8346"/>
                    </a:cubicBezTo>
                    <a:lnTo>
                      <a:pt x="7848" y="7409"/>
                    </a:lnTo>
                    <a:cubicBezTo>
                      <a:pt x="7206" y="6321"/>
                      <a:pt x="6421" y="5304"/>
                      <a:pt x="5582" y="4341"/>
                    </a:cubicBezTo>
                    <a:cubicBezTo>
                      <a:pt x="4039" y="2556"/>
                      <a:pt x="2157" y="1058"/>
                      <a:pt x="42" y="5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6"/>
              <p:cNvSpPr/>
              <p:nvPr/>
            </p:nvSpPr>
            <p:spPr>
              <a:xfrm>
                <a:off x="5928500" y="2173663"/>
                <a:ext cx="43500" cy="140700"/>
              </a:xfrm>
              <a:custGeom>
                <a:rect b="b" l="l" r="r" t="t"/>
                <a:pathLst>
                  <a:path extrusionOk="0" h="5628" w="1740">
                    <a:moveTo>
                      <a:pt x="323" y="0"/>
                    </a:moveTo>
                    <a:cubicBezTo>
                      <a:pt x="267" y="0"/>
                      <a:pt x="210" y="17"/>
                      <a:pt x="161" y="52"/>
                    </a:cubicBezTo>
                    <a:cubicBezTo>
                      <a:pt x="27" y="141"/>
                      <a:pt x="0" y="320"/>
                      <a:pt x="90" y="445"/>
                    </a:cubicBezTo>
                    <a:cubicBezTo>
                      <a:pt x="98" y="462"/>
                      <a:pt x="1151" y="2033"/>
                      <a:pt x="884" y="5324"/>
                    </a:cubicBezTo>
                    <a:cubicBezTo>
                      <a:pt x="866" y="5476"/>
                      <a:pt x="982" y="5610"/>
                      <a:pt x="1133" y="5628"/>
                    </a:cubicBezTo>
                    <a:lnTo>
                      <a:pt x="1160" y="5628"/>
                    </a:lnTo>
                    <a:cubicBezTo>
                      <a:pt x="1303" y="5628"/>
                      <a:pt x="1428" y="5512"/>
                      <a:pt x="1446" y="5369"/>
                    </a:cubicBezTo>
                    <a:cubicBezTo>
                      <a:pt x="1740" y="1854"/>
                      <a:pt x="598" y="186"/>
                      <a:pt x="553" y="123"/>
                    </a:cubicBezTo>
                    <a:cubicBezTo>
                      <a:pt x="499" y="42"/>
                      <a:pt x="412" y="0"/>
                      <a:pt x="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5" name="Google Shape;115;p6"/>
            <p:cNvGrpSpPr/>
            <p:nvPr/>
          </p:nvGrpSpPr>
          <p:grpSpPr>
            <a:xfrm rot="7111586">
              <a:off x="-159092" y="145921"/>
              <a:ext cx="940285" cy="852846"/>
              <a:chOff x="4357538" y="2124225"/>
              <a:chExt cx="748037" cy="678475"/>
            </a:xfrm>
          </p:grpSpPr>
          <p:sp>
            <p:nvSpPr>
              <p:cNvPr id="116" name="Google Shape;116;p6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6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6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6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7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4" name="Google Shape;124;p7"/>
          <p:cNvSpPr txBox="1"/>
          <p:nvPr>
            <p:ph idx="1" type="subTitle"/>
          </p:nvPr>
        </p:nvSpPr>
        <p:spPr>
          <a:xfrm>
            <a:off x="4670260" y="1465250"/>
            <a:ext cx="3325800" cy="28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7"/>
          <p:cNvSpPr txBox="1"/>
          <p:nvPr>
            <p:ph idx="2" type="subTitle"/>
          </p:nvPr>
        </p:nvSpPr>
        <p:spPr>
          <a:xfrm>
            <a:off x="1147938" y="1465250"/>
            <a:ext cx="3325800" cy="28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26" name="Google Shape;126;p7"/>
          <p:cNvGrpSpPr/>
          <p:nvPr/>
        </p:nvGrpSpPr>
        <p:grpSpPr>
          <a:xfrm>
            <a:off x="-160968" y="-230051"/>
            <a:ext cx="9501285" cy="5575548"/>
            <a:chOff x="-160968" y="-264145"/>
            <a:chExt cx="9501285" cy="5575548"/>
          </a:xfrm>
        </p:grpSpPr>
        <p:grpSp>
          <p:nvGrpSpPr>
            <p:cNvPr id="127" name="Google Shape;127;p7"/>
            <p:cNvGrpSpPr/>
            <p:nvPr/>
          </p:nvGrpSpPr>
          <p:grpSpPr>
            <a:xfrm flipH="1" rot="-8425867">
              <a:off x="8198081" y="-43405"/>
              <a:ext cx="991545" cy="829797"/>
              <a:chOff x="3341028" y="1831950"/>
              <a:chExt cx="424847" cy="361440"/>
            </a:xfrm>
          </p:grpSpPr>
          <p:sp>
            <p:nvSpPr>
              <p:cNvPr id="128" name="Google Shape;128;p7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7"/>
              <p:cNvSpPr/>
              <p:nvPr/>
            </p:nvSpPr>
            <p:spPr>
              <a:xfrm>
                <a:off x="3464235" y="1907540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7"/>
              <p:cNvSpPr/>
              <p:nvPr/>
            </p:nvSpPr>
            <p:spPr>
              <a:xfrm rot="-7483409">
                <a:off x="3351021" y="1997131"/>
                <a:ext cx="162941" cy="109639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7"/>
              <p:cNvSpPr/>
              <p:nvPr/>
            </p:nvSpPr>
            <p:spPr>
              <a:xfrm rot="-7483409">
                <a:off x="3378758" y="2049492"/>
                <a:ext cx="147382" cy="66427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2" name="Google Shape;132;p7"/>
            <p:cNvGrpSpPr/>
            <p:nvPr/>
          </p:nvGrpSpPr>
          <p:grpSpPr>
            <a:xfrm flipH="1" rot="1925756">
              <a:off x="-16151" y="4281107"/>
              <a:ext cx="991557" cy="830324"/>
              <a:chOff x="3341028" y="1831950"/>
              <a:chExt cx="424847" cy="361666"/>
            </a:xfrm>
          </p:grpSpPr>
          <p:sp>
            <p:nvSpPr>
              <p:cNvPr id="133" name="Google Shape;133;p7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7"/>
              <p:cNvSpPr/>
              <p:nvPr/>
            </p:nvSpPr>
            <p:spPr>
              <a:xfrm>
                <a:off x="3464544" y="1907766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7"/>
              <p:cNvSpPr/>
              <p:nvPr/>
            </p:nvSpPr>
            <p:spPr>
              <a:xfrm rot="-7483409">
                <a:off x="3351021" y="1997131"/>
                <a:ext cx="162941" cy="109639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7"/>
              <p:cNvSpPr/>
              <p:nvPr/>
            </p:nvSpPr>
            <p:spPr>
              <a:xfrm rot="-7483409">
                <a:off x="3378758" y="2049492"/>
                <a:ext cx="147382" cy="66427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8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8"/>
          <p:cNvSpPr txBox="1"/>
          <p:nvPr>
            <p:ph type="title"/>
          </p:nvPr>
        </p:nvSpPr>
        <p:spPr>
          <a:xfrm>
            <a:off x="995325" y="1063950"/>
            <a:ext cx="3858600" cy="110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0" name="Google Shape;140;p8"/>
          <p:cNvSpPr txBox="1"/>
          <p:nvPr>
            <p:ph idx="1" type="subTitle"/>
          </p:nvPr>
        </p:nvSpPr>
        <p:spPr>
          <a:xfrm>
            <a:off x="995325" y="2091150"/>
            <a:ext cx="38586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41" name="Google Shape;141;p8"/>
          <p:cNvSpPr/>
          <p:nvPr>
            <p:ph idx="2" type="pic"/>
          </p:nvPr>
        </p:nvSpPr>
        <p:spPr>
          <a:xfrm>
            <a:off x="5349075" y="798600"/>
            <a:ext cx="2799600" cy="35463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sp>
      <p:grpSp>
        <p:nvGrpSpPr>
          <p:cNvPr id="142" name="Google Shape;142;p8"/>
          <p:cNvGrpSpPr/>
          <p:nvPr/>
        </p:nvGrpSpPr>
        <p:grpSpPr>
          <a:xfrm>
            <a:off x="1394852" y="-246585"/>
            <a:ext cx="3906161" cy="5668913"/>
            <a:chOff x="1394852" y="-246585"/>
            <a:chExt cx="3906161" cy="5668913"/>
          </a:xfrm>
        </p:grpSpPr>
        <p:grpSp>
          <p:nvGrpSpPr>
            <p:cNvPr id="143" name="Google Shape;143;p8"/>
            <p:cNvGrpSpPr/>
            <p:nvPr/>
          </p:nvGrpSpPr>
          <p:grpSpPr>
            <a:xfrm rot="-9874043">
              <a:off x="1491375" y="-136851"/>
              <a:ext cx="940299" cy="852859"/>
              <a:chOff x="4357538" y="2124225"/>
              <a:chExt cx="748037" cy="678475"/>
            </a:xfrm>
          </p:grpSpPr>
          <p:sp>
            <p:nvSpPr>
              <p:cNvPr id="144" name="Google Shape;144;p8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8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8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8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8"/>
            <p:cNvGrpSpPr/>
            <p:nvPr/>
          </p:nvGrpSpPr>
          <p:grpSpPr>
            <a:xfrm rot="1847414">
              <a:off x="4208636" y="4388854"/>
              <a:ext cx="940350" cy="852904"/>
              <a:chOff x="4357538" y="2124225"/>
              <a:chExt cx="748037" cy="678475"/>
            </a:xfrm>
          </p:grpSpPr>
          <p:sp>
            <p:nvSpPr>
              <p:cNvPr id="150" name="Google Shape;150;p8"/>
              <p:cNvSpPr/>
              <p:nvPr/>
            </p:nvSpPr>
            <p:spPr>
              <a:xfrm>
                <a:off x="4357538" y="2406650"/>
                <a:ext cx="548675" cy="368150"/>
              </a:xfrm>
              <a:custGeom>
                <a:rect b="b" l="l" r="r" t="t"/>
                <a:pathLst>
                  <a:path extrusionOk="0" h="14726" w="21947">
                    <a:moveTo>
                      <a:pt x="12848" y="1"/>
                    </a:moveTo>
                    <a:cubicBezTo>
                      <a:pt x="11913" y="1"/>
                      <a:pt x="10918" y="288"/>
                      <a:pt x="9912" y="591"/>
                    </a:cubicBezTo>
                    <a:cubicBezTo>
                      <a:pt x="9067" y="847"/>
                      <a:pt x="8285" y="870"/>
                      <a:pt x="7535" y="870"/>
                    </a:cubicBezTo>
                    <a:cubicBezTo>
                      <a:pt x="7367" y="870"/>
                      <a:pt x="7201" y="869"/>
                      <a:pt x="7036" y="869"/>
                    </a:cubicBezTo>
                    <a:cubicBezTo>
                      <a:pt x="6030" y="869"/>
                      <a:pt x="5070" y="912"/>
                      <a:pt x="4077" y="1528"/>
                    </a:cubicBezTo>
                    <a:cubicBezTo>
                      <a:pt x="2195" y="2697"/>
                      <a:pt x="1" y="5623"/>
                      <a:pt x="1" y="5623"/>
                    </a:cubicBezTo>
                    <a:cubicBezTo>
                      <a:pt x="1" y="5623"/>
                      <a:pt x="2535" y="4445"/>
                      <a:pt x="5802" y="4445"/>
                    </a:cubicBezTo>
                    <a:cubicBezTo>
                      <a:pt x="6474" y="4445"/>
                      <a:pt x="7177" y="4495"/>
                      <a:pt x="7896" y="4615"/>
                    </a:cubicBezTo>
                    <a:cubicBezTo>
                      <a:pt x="12106" y="5320"/>
                      <a:pt x="10804" y="10913"/>
                      <a:pt x="14578" y="13268"/>
                    </a:cubicBezTo>
                    <a:cubicBezTo>
                      <a:pt x="16428" y="14430"/>
                      <a:pt x="18241" y="14726"/>
                      <a:pt x="19605" y="14726"/>
                    </a:cubicBezTo>
                    <a:cubicBezTo>
                      <a:pt x="21015" y="14726"/>
                      <a:pt x="21946" y="14410"/>
                      <a:pt x="21946" y="14410"/>
                    </a:cubicBezTo>
                    <a:cubicBezTo>
                      <a:pt x="21946" y="14410"/>
                      <a:pt x="21705" y="10110"/>
                      <a:pt x="20153" y="7800"/>
                    </a:cubicBezTo>
                    <a:cubicBezTo>
                      <a:pt x="18601" y="5489"/>
                      <a:pt x="17397" y="3883"/>
                      <a:pt x="15809" y="1617"/>
                    </a:cubicBezTo>
                    <a:cubicBezTo>
                      <a:pt x="14957" y="395"/>
                      <a:pt x="13944" y="1"/>
                      <a:pt x="12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8"/>
              <p:cNvSpPr/>
              <p:nvPr/>
            </p:nvSpPr>
            <p:spPr>
              <a:xfrm>
                <a:off x="4436338" y="2450575"/>
                <a:ext cx="477900" cy="323450"/>
              </a:xfrm>
              <a:custGeom>
                <a:rect b="b" l="l" r="r" t="t"/>
                <a:pathLst>
                  <a:path extrusionOk="0" h="12938" w="19116">
                    <a:moveTo>
                      <a:pt x="5970" y="0"/>
                    </a:moveTo>
                    <a:cubicBezTo>
                      <a:pt x="3876" y="0"/>
                      <a:pt x="1681" y="646"/>
                      <a:pt x="24" y="1609"/>
                    </a:cubicBezTo>
                    <a:cubicBezTo>
                      <a:pt x="0" y="1625"/>
                      <a:pt x="20" y="1664"/>
                      <a:pt x="44" y="1664"/>
                    </a:cubicBezTo>
                    <a:cubicBezTo>
                      <a:pt x="46" y="1664"/>
                      <a:pt x="49" y="1663"/>
                      <a:pt x="51" y="1662"/>
                    </a:cubicBezTo>
                    <a:cubicBezTo>
                      <a:pt x="515" y="1430"/>
                      <a:pt x="997" y="1225"/>
                      <a:pt x="1479" y="1056"/>
                    </a:cubicBezTo>
                    <a:cubicBezTo>
                      <a:pt x="2888" y="571"/>
                      <a:pt x="4391" y="297"/>
                      <a:pt x="5879" y="297"/>
                    </a:cubicBezTo>
                    <a:cubicBezTo>
                      <a:pt x="5926" y="297"/>
                      <a:pt x="5973" y="297"/>
                      <a:pt x="6019" y="297"/>
                    </a:cubicBezTo>
                    <a:cubicBezTo>
                      <a:pt x="7036" y="315"/>
                      <a:pt x="8071" y="440"/>
                      <a:pt x="9008" y="824"/>
                    </a:cubicBezTo>
                    <a:cubicBezTo>
                      <a:pt x="11988" y="2171"/>
                      <a:pt x="14022" y="6426"/>
                      <a:pt x="15663" y="9147"/>
                    </a:cubicBezTo>
                    <a:cubicBezTo>
                      <a:pt x="16484" y="10512"/>
                      <a:pt x="17474" y="11734"/>
                      <a:pt x="18598" y="12858"/>
                    </a:cubicBezTo>
                    <a:cubicBezTo>
                      <a:pt x="18655" y="12911"/>
                      <a:pt x="18727" y="12937"/>
                      <a:pt x="18798" y="12937"/>
                    </a:cubicBezTo>
                    <a:cubicBezTo>
                      <a:pt x="18872" y="12937"/>
                      <a:pt x="18945" y="12908"/>
                      <a:pt x="18999" y="12849"/>
                    </a:cubicBezTo>
                    <a:cubicBezTo>
                      <a:pt x="19115" y="12733"/>
                      <a:pt x="19107" y="12546"/>
                      <a:pt x="18991" y="12439"/>
                    </a:cubicBezTo>
                    <a:cubicBezTo>
                      <a:pt x="17706" y="11208"/>
                      <a:pt x="16609" y="9754"/>
                      <a:pt x="15699" y="8219"/>
                    </a:cubicBezTo>
                    <a:cubicBezTo>
                      <a:pt x="14262" y="5909"/>
                      <a:pt x="11559" y="1716"/>
                      <a:pt x="9115" y="592"/>
                    </a:cubicBezTo>
                    <a:cubicBezTo>
                      <a:pt x="8158" y="181"/>
                      <a:pt x="7078" y="0"/>
                      <a:pt x="5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8"/>
              <p:cNvSpPr/>
              <p:nvPr/>
            </p:nvSpPr>
            <p:spPr>
              <a:xfrm>
                <a:off x="4903500" y="2554500"/>
                <a:ext cx="27450" cy="248200"/>
              </a:xfrm>
              <a:custGeom>
                <a:rect b="b" l="l" r="r" t="t"/>
                <a:pathLst>
                  <a:path extrusionOk="0" h="9928" w="1098">
                    <a:moveTo>
                      <a:pt x="316" y="0"/>
                    </a:moveTo>
                    <a:cubicBezTo>
                      <a:pt x="295" y="0"/>
                      <a:pt x="273" y="2"/>
                      <a:pt x="250" y="7"/>
                    </a:cubicBezTo>
                    <a:cubicBezTo>
                      <a:pt x="99" y="34"/>
                      <a:pt x="0" y="186"/>
                      <a:pt x="36" y="337"/>
                    </a:cubicBezTo>
                    <a:cubicBezTo>
                      <a:pt x="36" y="364"/>
                      <a:pt x="527" y="2871"/>
                      <a:pt x="215" y="9624"/>
                    </a:cubicBezTo>
                    <a:cubicBezTo>
                      <a:pt x="206" y="9785"/>
                      <a:pt x="331" y="9919"/>
                      <a:pt x="482" y="9928"/>
                    </a:cubicBezTo>
                    <a:lnTo>
                      <a:pt x="500" y="9928"/>
                    </a:lnTo>
                    <a:cubicBezTo>
                      <a:pt x="643" y="9928"/>
                      <a:pt x="777" y="9803"/>
                      <a:pt x="777" y="9651"/>
                    </a:cubicBezTo>
                    <a:cubicBezTo>
                      <a:pt x="1098" y="2800"/>
                      <a:pt x="607" y="329"/>
                      <a:pt x="589" y="221"/>
                    </a:cubicBezTo>
                    <a:cubicBezTo>
                      <a:pt x="559" y="91"/>
                      <a:pt x="448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8"/>
              <p:cNvSpPr/>
              <p:nvPr/>
            </p:nvSpPr>
            <p:spPr>
              <a:xfrm>
                <a:off x="4834800" y="2124225"/>
                <a:ext cx="270775" cy="435375"/>
              </a:xfrm>
              <a:custGeom>
                <a:rect b="b" l="l" r="r" t="t"/>
                <a:pathLst>
                  <a:path extrusionOk="0" h="17415" w="10831">
                    <a:moveTo>
                      <a:pt x="10831" y="1"/>
                    </a:moveTo>
                    <a:cubicBezTo>
                      <a:pt x="10831" y="1"/>
                      <a:pt x="8110" y="1268"/>
                      <a:pt x="5844" y="1955"/>
                    </a:cubicBezTo>
                    <a:cubicBezTo>
                      <a:pt x="3578" y="2641"/>
                      <a:pt x="1901" y="3239"/>
                      <a:pt x="1366" y="6156"/>
                    </a:cubicBezTo>
                    <a:cubicBezTo>
                      <a:pt x="830" y="9065"/>
                      <a:pt x="1" y="12910"/>
                      <a:pt x="830" y="14712"/>
                    </a:cubicBezTo>
                    <a:cubicBezTo>
                      <a:pt x="1660" y="16514"/>
                      <a:pt x="3070" y="17415"/>
                      <a:pt x="3070" y="17415"/>
                    </a:cubicBezTo>
                    <a:cubicBezTo>
                      <a:pt x="3070" y="17415"/>
                      <a:pt x="5915" y="17192"/>
                      <a:pt x="6977" y="13909"/>
                    </a:cubicBezTo>
                    <a:cubicBezTo>
                      <a:pt x="8039" y="10626"/>
                      <a:pt x="8155" y="7182"/>
                      <a:pt x="8404" y="5880"/>
                    </a:cubicBezTo>
                    <a:cubicBezTo>
                      <a:pt x="8824" y="3748"/>
                      <a:pt x="10831" y="1"/>
                      <a:pt x="108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8"/>
              <p:cNvSpPr/>
              <p:nvPr/>
            </p:nvSpPr>
            <p:spPr>
              <a:xfrm>
                <a:off x="4904625" y="2169375"/>
                <a:ext cx="155325" cy="396925"/>
              </a:xfrm>
              <a:custGeom>
                <a:rect b="b" l="l" r="r" t="t"/>
                <a:pathLst>
                  <a:path extrusionOk="0" h="15877" w="6213">
                    <a:moveTo>
                      <a:pt x="6179" y="1"/>
                    </a:moveTo>
                    <a:cubicBezTo>
                      <a:pt x="6175" y="1"/>
                      <a:pt x="6170" y="2"/>
                      <a:pt x="6165" y="6"/>
                    </a:cubicBezTo>
                    <a:cubicBezTo>
                      <a:pt x="4898" y="764"/>
                      <a:pt x="3756" y="1719"/>
                      <a:pt x="2819" y="2861"/>
                    </a:cubicBezTo>
                    <a:cubicBezTo>
                      <a:pt x="2132" y="3735"/>
                      <a:pt x="1552" y="4707"/>
                      <a:pt x="1204" y="5769"/>
                    </a:cubicBezTo>
                    <a:cubicBezTo>
                      <a:pt x="678" y="7535"/>
                      <a:pt x="455" y="9373"/>
                      <a:pt x="294" y="11202"/>
                    </a:cubicBezTo>
                    <a:cubicBezTo>
                      <a:pt x="170" y="12665"/>
                      <a:pt x="71" y="14128"/>
                      <a:pt x="9" y="15600"/>
                    </a:cubicBezTo>
                    <a:cubicBezTo>
                      <a:pt x="0" y="15742"/>
                      <a:pt x="116" y="15876"/>
                      <a:pt x="268" y="15876"/>
                    </a:cubicBezTo>
                    <a:cubicBezTo>
                      <a:pt x="273" y="15877"/>
                      <a:pt x="279" y="15877"/>
                      <a:pt x="284" y="15877"/>
                    </a:cubicBezTo>
                    <a:cubicBezTo>
                      <a:pt x="428" y="15877"/>
                      <a:pt x="544" y="15764"/>
                      <a:pt x="544" y="15618"/>
                    </a:cubicBezTo>
                    <a:cubicBezTo>
                      <a:pt x="607" y="14163"/>
                      <a:pt x="696" y="12700"/>
                      <a:pt x="812" y="11246"/>
                    </a:cubicBezTo>
                    <a:cubicBezTo>
                      <a:pt x="937" y="9792"/>
                      <a:pt x="1080" y="8347"/>
                      <a:pt x="1240" y="6893"/>
                    </a:cubicBezTo>
                    <a:cubicBezTo>
                      <a:pt x="1320" y="6170"/>
                      <a:pt x="1454" y="5465"/>
                      <a:pt x="1793" y="4814"/>
                    </a:cubicBezTo>
                    <a:cubicBezTo>
                      <a:pt x="2114" y="4172"/>
                      <a:pt x="2560" y="3592"/>
                      <a:pt x="3033" y="3039"/>
                    </a:cubicBezTo>
                    <a:cubicBezTo>
                      <a:pt x="3970" y="1942"/>
                      <a:pt x="5040" y="943"/>
                      <a:pt x="6191" y="41"/>
                    </a:cubicBezTo>
                    <a:cubicBezTo>
                      <a:pt x="6213" y="27"/>
                      <a:pt x="6200" y="1"/>
                      <a:pt x="6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9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8" name="Google Shape;158;p9"/>
          <p:cNvSpPr txBox="1"/>
          <p:nvPr>
            <p:ph idx="1" type="subTitle"/>
          </p:nvPr>
        </p:nvSpPr>
        <p:spPr>
          <a:xfrm>
            <a:off x="5404335" y="2840688"/>
            <a:ext cx="25056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9"/>
          <p:cNvSpPr txBox="1"/>
          <p:nvPr>
            <p:ph idx="2" type="subTitle"/>
          </p:nvPr>
        </p:nvSpPr>
        <p:spPr>
          <a:xfrm>
            <a:off x="1234063" y="2840688"/>
            <a:ext cx="25056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9"/>
          <p:cNvSpPr txBox="1"/>
          <p:nvPr>
            <p:ph idx="3" type="subTitle"/>
          </p:nvPr>
        </p:nvSpPr>
        <p:spPr>
          <a:xfrm>
            <a:off x="1234063" y="2417000"/>
            <a:ext cx="25056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1" name="Google Shape;161;p9"/>
          <p:cNvSpPr txBox="1"/>
          <p:nvPr>
            <p:ph idx="4" type="subTitle"/>
          </p:nvPr>
        </p:nvSpPr>
        <p:spPr>
          <a:xfrm>
            <a:off x="5404338" y="2417000"/>
            <a:ext cx="25056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62" name="Google Shape;162;p9"/>
          <p:cNvGrpSpPr/>
          <p:nvPr/>
        </p:nvGrpSpPr>
        <p:grpSpPr>
          <a:xfrm rot="10800000">
            <a:off x="-370730" y="2268127"/>
            <a:ext cx="9885238" cy="2441622"/>
            <a:chOff x="-370729" y="1621153"/>
            <a:chExt cx="9885238" cy="2441622"/>
          </a:xfrm>
        </p:grpSpPr>
        <p:grpSp>
          <p:nvGrpSpPr>
            <p:cNvPr id="163" name="Google Shape;163;p9"/>
            <p:cNvGrpSpPr/>
            <p:nvPr/>
          </p:nvGrpSpPr>
          <p:grpSpPr>
            <a:xfrm flipH="1" rot="5837887">
              <a:off x="-126954" y="1465550"/>
              <a:ext cx="527216" cy="955534"/>
              <a:chOff x="2715175" y="2312475"/>
              <a:chExt cx="310925" cy="563525"/>
            </a:xfrm>
          </p:grpSpPr>
          <p:sp>
            <p:nvSpPr>
              <p:cNvPr id="164" name="Google Shape;164;p9"/>
              <p:cNvSpPr/>
              <p:nvPr/>
            </p:nvSpPr>
            <p:spPr>
              <a:xfrm>
                <a:off x="2715175" y="2312475"/>
                <a:ext cx="301775" cy="297975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9"/>
              <p:cNvSpPr/>
              <p:nvPr/>
            </p:nvSpPr>
            <p:spPr>
              <a:xfrm>
                <a:off x="2808625" y="2448950"/>
                <a:ext cx="217475" cy="427050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" name="Google Shape;166;p9"/>
            <p:cNvGrpSpPr/>
            <p:nvPr/>
          </p:nvGrpSpPr>
          <p:grpSpPr>
            <a:xfrm flipH="1" rot="-7538836">
              <a:off x="8709034" y="3092361"/>
              <a:ext cx="527213" cy="955528"/>
              <a:chOff x="2715175" y="2312475"/>
              <a:chExt cx="310925" cy="563525"/>
            </a:xfrm>
          </p:grpSpPr>
          <p:sp>
            <p:nvSpPr>
              <p:cNvPr id="167" name="Google Shape;167;p9"/>
              <p:cNvSpPr/>
              <p:nvPr/>
            </p:nvSpPr>
            <p:spPr>
              <a:xfrm>
                <a:off x="2715175" y="2312475"/>
                <a:ext cx="301775" cy="297975"/>
              </a:xfrm>
              <a:custGeom>
                <a:rect b="b" l="l" r="r" t="t"/>
                <a:pathLst>
                  <a:path extrusionOk="0" h="11919" w="12071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16" y="0"/>
                      <a:pt x="0" y="6477"/>
                      <a:pt x="2623" y="9849"/>
                    </a:cubicBezTo>
                    <a:cubicBezTo>
                      <a:pt x="3463" y="10932"/>
                      <a:pt x="5455" y="11918"/>
                      <a:pt x="7145" y="11918"/>
                    </a:cubicBezTo>
                    <a:cubicBezTo>
                      <a:pt x="8128" y="11918"/>
                      <a:pt x="9009" y="11584"/>
                      <a:pt x="9501" y="10741"/>
                    </a:cubicBezTo>
                    <a:cubicBezTo>
                      <a:pt x="11767" y="9813"/>
                      <a:pt x="12070" y="6102"/>
                      <a:pt x="10322" y="3854"/>
                    </a:cubicBezTo>
                    <a:cubicBezTo>
                      <a:pt x="7699" y="482"/>
                      <a:pt x="117" y="0"/>
                      <a:pt x="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9"/>
              <p:cNvSpPr/>
              <p:nvPr/>
            </p:nvSpPr>
            <p:spPr>
              <a:xfrm>
                <a:off x="2808625" y="2448950"/>
                <a:ext cx="217475" cy="427050"/>
              </a:xfrm>
              <a:custGeom>
                <a:rect b="b" l="l" r="r" t="t"/>
                <a:pathLst>
                  <a:path extrusionOk="0" h="17082" w="8699">
                    <a:moveTo>
                      <a:pt x="0" y="1"/>
                    </a:moveTo>
                    <a:cubicBezTo>
                      <a:pt x="1" y="1"/>
                      <a:pt x="7788" y="2866"/>
                      <a:pt x="8083" y="17049"/>
                    </a:cubicBezTo>
                    <a:cubicBezTo>
                      <a:pt x="8083" y="17049"/>
                      <a:pt x="8164" y="17082"/>
                      <a:pt x="8261" y="17082"/>
                    </a:cubicBezTo>
                    <a:cubicBezTo>
                      <a:pt x="8395" y="17082"/>
                      <a:pt x="8558" y="17019"/>
                      <a:pt x="8573" y="16719"/>
                    </a:cubicBezTo>
                    <a:cubicBezTo>
                      <a:pt x="8698" y="13837"/>
                      <a:pt x="8252" y="279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0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0" y="-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2" name="Google Shape;172;p10"/>
          <p:cNvSpPr txBox="1"/>
          <p:nvPr>
            <p:ph idx="1" type="subTitle"/>
          </p:nvPr>
        </p:nvSpPr>
        <p:spPr>
          <a:xfrm>
            <a:off x="937626" y="2843784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10"/>
          <p:cNvSpPr txBox="1"/>
          <p:nvPr>
            <p:ph idx="2" type="subTitle"/>
          </p:nvPr>
        </p:nvSpPr>
        <p:spPr>
          <a:xfrm>
            <a:off x="3484350" y="2843784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10"/>
          <p:cNvSpPr txBox="1"/>
          <p:nvPr>
            <p:ph idx="3" type="subTitle"/>
          </p:nvPr>
        </p:nvSpPr>
        <p:spPr>
          <a:xfrm>
            <a:off x="6031074" y="2843784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0"/>
          <p:cNvSpPr txBox="1"/>
          <p:nvPr>
            <p:ph idx="4" type="subTitle"/>
          </p:nvPr>
        </p:nvSpPr>
        <p:spPr>
          <a:xfrm>
            <a:off x="937625" y="2414016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6" name="Google Shape;176;p10"/>
          <p:cNvSpPr txBox="1"/>
          <p:nvPr>
            <p:ph idx="5" type="subTitle"/>
          </p:nvPr>
        </p:nvSpPr>
        <p:spPr>
          <a:xfrm>
            <a:off x="3484350" y="2414016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7" name="Google Shape;177;p10"/>
          <p:cNvSpPr txBox="1"/>
          <p:nvPr>
            <p:ph idx="6" type="subTitle"/>
          </p:nvPr>
        </p:nvSpPr>
        <p:spPr>
          <a:xfrm>
            <a:off x="6031075" y="2414016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78" name="Google Shape;178;p10"/>
          <p:cNvGrpSpPr/>
          <p:nvPr/>
        </p:nvGrpSpPr>
        <p:grpSpPr>
          <a:xfrm>
            <a:off x="-102707" y="770107"/>
            <a:ext cx="9381458" cy="3628401"/>
            <a:chOff x="-102707" y="770107"/>
            <a:chExt cx="9381458" cy="3628401"/>
          </a:xfrm>
        </p:grpSpPr>
        <p:grpSp>
          <p:nvGrpSpPr>
            <p:cNvPr id="179" name="Google Shape;179;p10"/>
            <p:cNvGrpSpPr/>
            <p:nvPr/>
          </p:nvGrpSpPr>
          <p:grpSpPr>
            <a:xfrm rot="7392697">
              <a:off x="8612664" y="1336090"/>
              <a:ext cx="430073" cy="250918"/>
              <a:chOff x="3847025" y="3304850"/>
              <a:chExt cx="402125" cy="234613"/>
            </a:xfrm>
          </p:grpSpPr>
          <p:sp>
            <p:nvSpPr>
              <p:cNvPr id="180" name="Google Shape;180;p10"/>
              <p:cNvSpPr/>
              <p:nvPr/>
            </p:nvSpPr>
            <p:spPr>
              <a:xfrm>
                <a:off x="3907505" y="3304850"/>
                <a:ext cx="341645" cy="234613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0"/>
              <p:cNvSpPr/>
              <p:nvPr/>
            </p:nvSpPr>
            <p:spPr>
              <a:xfrm>
                <a:off x="3847025" y="3348701"/>
                <a:ext cx="309022" cy="142145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2" name="Google Shape;182;p10"/>
            <p:cNvGrpSpPr/>
            <p:nvPr/>
          </p:nvGrpSpPr>
          <p:grpSpPr>
            <a:xfrm rot="-5679913">
              <a:off x="8608425" y="754721"/>
              <a:ext cx="604470" cy="689302"/>
              <a:chOff x="3806875" y="2468975"/>
              <a:chExt cx="314950" cy="359150"/>
            </a:xfrm>
          </p:grpSpPr>
          <p:sp>
            <p:nvSpPr>
              <p:cNvPr id="183" name="Google Shape;183;p10"/>
              <p:cNvSpPr/>
              <p:nvPr/>
            </p:nvSpPr>
            <p:spPr>
              <a:xfrm>
                <a:off x="3806875" y="2468975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0"/>
              <p:cNvSpPr/>
              <p:nvPr/>
            </p:nvSpPr>
            <p:spPr>
              <a:xfrm>
                <a:off x="3822050" y="2542275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5" name="Google Shape;185;p10"/>
            <p:cNvGrpSpPr/>
            <p:nvPr/>
          </p:nvGrpSpPr>
          <p:grpSpPr>
            <a:xfrm rot="642868">
              <a:off x="-38266" y="3598947"/>
              <a:ext cx="604439" cy="749911"/>
              <a:chOff x="3450925" y="1831950"/>
              <a:chExt cx="314950" cy="390750"/>
            </a:xfrm>
          </p:grpSpPr>
          <p:sp>
            <p:nvSpPr>
              <p:cNvPr id="186" name="Google Shape;186;p10"/>
              <p:cNvSpPr/>
              <p:nvPr/>
            </p:nvSpPr>
            <p:spPr>
              <a:xfrm>
                <a:off x="3450925" y="1831950"/>
                <a:ext cx="314950" cy="306575"/>
              </a:xfrm>
              <a:custGeom>
                <a:rect b="b" l="l" r="r" t="t"/>
                <a:pathLst>
                  <a:path extrusionOk="0" h="12263" w="12598">
                    <a:moveTo>
                      <a:pt x="10257" y="1"/>
                    </a:moveTo>
                    <a:cubicBezTo>
                      <a:pt x="7167" y="1"/>
                      <a:pt x="4115" y="1426"/>
                      <a:pt x="2160" y="4124"/>
                    </a:cubicBezTo>
                    <a:cubicBezTo>
                      <a:pt x="1" y="7104"/>
                      <a:pt x="1187" y="8843"/>
                      <a:pt x="2561" y="11984"/>
                    </a:cubicBezTo>
                    <a:cubicBezTo>
                      <a:pt x="3818" y="12105"/>
                      <a:pt x="4887" y="12262"/>
                      <a:pt x="5845" y="12262"/>
                    </a:cubicBezTo>
                    <a:cubicBezTo>
                      <a:pt x="7481" y="12262"/>
                      <a:pt x="8790" y="11803"/>
                      <a:pt x="10153" y="9923"/>
                    </a:cubicBezTo>
                    <a:cubicBezTo>
                      <a:pt x="12312" y="6952"/>
                      <a:pt x="12597" y="3188"/>
                      <a:pt x="11223" y="47"/>
                    </a:cubicBezTo>
                    <a:cubicBezTo>
                      <a:pt x="10902" y="16"/>
                      <a:pt x="10579" y="1"/>
                      <a:pt x="10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0"/>
              <p:cNvSpPr/>
              <p:nvPr/>
            </p:nvSpPr>
            <p:spPr>
              <a:xfrm>
                <a:off x="3466100" y="1905250"/>
                <a:ext cx="239775" cy="285850"/>
              </a:xfrm>
              <a:custGeom>
                <a:rect b="b" l="l" r="r" t="t"/>
                <a:pathLst>
                  <a:path extrusionOk="0" h="11434" w="9591">
                    <a:moveTo>
                      <a:pt x="5317" y="1"/>
                    </a:moveTo>
                    <a:cubicBezTo>
                      <a:pt x="5235" y="1"/>
                      <a:pt x="5152" y="55"/>
                      <a:pt x="5148" y="157"/>
                    </a:cubicBezTo>
                    <a:lnTo>
                      <a:pt x="4889" y="3993"/>
                    </a:lnTo>
                    <a:lnTo>
                      <a:pt x="3337" y="6126"/>
                    </a:lnTo>
                    <a:cubicBezTo>
                      <a:pt x="3301" y="6175"/>
                      <a:pt x="3250" y="6198"/>
                      <a:pt x="3200" y="6198"/>
                    </a:cubicBezTo>
                    <a:cubicBezTo>
                      <a:pt x="3124" y="6198"/>
                      <a:pt x="3050" y="6146"/>
                      <a:pt x="3033" y="6054"/>
                    </a:cubicBezTo>
                    <a:lnTo>
                      <a:pt x="2703" y="3967"/>
                    </a:lnTo>
                    <a:cubicBezTo>
                      <a:pt x="2691" y="3873"/>
                      <a:pt x="2617" y="3828"/>
                      <a:pt x="2542" y="3828"/>
                    </a:cubicBezTo>
                    <a:cubicBezTo>
                      <a:pt x="2461" y="3828"/>
                      <a:pt x="2378" y="3882"/>
                      <a:pt x="2373" y="3984"/>
                    </a:cubicBezTo>
                    <a:lnTo>
                      <a:pt x="2115" y="7821"/>
                    </a:lnTo>
                    <a:lnTo>
                      <a:pt x="0" y="10729"/>
                    </a:lnTo>
                    <a:lnTo>
                      <a:pt x="964" y="11434"/>
                    </a:lnTo>
                    <a:lnTo>
                      <a:pt x="3078" y="8516"/>
                    </a:lnTo>
                    <a:lnTo>
                      <a:pt x="6638" y="7080"/>
                    </a:lnTo>
                    <a:cubicBezTo>
                      <a:pt x="6816" y="7012"/>
                      <a:pt x="6751" y="6757"/>
                      <a:pt x="6575" y="6757"/>
                    </a:cubicBezTo>
                    <a:cubicBezTo>
                      <a:pt x="6566" y="6757"/>
                      <a:pt x="6557" y="6758"/>
                      <a:pt x="6548" y="6759"/>
                    </a:cubicBezTo>
                    <a:lnTo>
                      <a:pt x="4461" y="7089"/>
                    </a:lnTo>
                    <a:cubicBezTo>
                      <a:pt x="4451" y="7091"/>
                      <a:pt x="4441" y="7092"/>
                      <a:pt x="4431" y="7092"/>
                    </a:cubicBezTo>
                    <a:cubicBezTo>
                      <a:pt x="4304" y="7092"/>
                      <a:pt x="4217" y="6937"/>
                      <a:pt x="4300" y="6821"/>
                    </a:cubicBezTo>
                    <a:lnTo>
                      <a:pt x="5853" y="4689"/>
                    </a:lnTo>
                    <a:lnTo>
                      <a:pt x="9412" y="3253"/>
                    </a:lnTo>
                    <a:cubicBezTo>
                      <a:pt x="9591" y="3185"/>
                      <a:pt x="9534" y="2930"/>
                      <a:pt x="9350" y="2930"/>
                    </a:cubicBezTo>
                    <a:cubicBezTo>
                      <a:pt x="9341" y="2930"/>
                      <a:pt x="9332" y="2931"/>
                      <a:pt x="9323" y="2932"/>
                    </a:cubicBezTo>
                    <a:lnTo>
                      <a:pt x="7173" y="3271"/>
                    </a:lnTo>
                    <a:cubicBezTo>
                      <a:pt x="7162" y="3273"/>
                      <a:pt x="7151" y="3274"/>
                      <a:pt x="7140" y="3274"/>
                    </a:cubicBezTo>
                    <a:cubicBezTo>
                      <a:pt x="7022" y="3274"/>
                      <a:pt x="6937" y="3144"/>
                      <a:pt x="6994" y="3030"/>
                    </a:cubicBezTo>
                    <a:lnTo>
                      <a:pt x="8261" y="648"/>
                    </a:lnTo>
                    <a:cubicBezTo>
                      <a:pt x="8326" y="518"/>
                      <a:pt x="8225" y="397"/>
                      <a:pt x="8110" y="397"/>
                    </a:cubicBezTo>
                    <a:cubicBezTo>
                      <a:pt x="8067" y="397"/>
                      <a:pt x="8023" y="413"/>
                      <a:pt x="7985" y="452"/>
                    </a:cubicBezTo>
                    <a:lnTo>
                      <a:pt x="6111" y="2388"/>
                    </a:lnTo>
                    <a:cubicBezTo>
                      <a:pt x="6077" y="2422"/>
                      <a:pt x="6033" y="2438"/>
                      <a:pt x="5991" y="2438"/>
                    </a:cubicBezTo>
                    <a:cubicBezTo>
                      <a:pt x="5912" y="2438"/>
                      <a:pt x="5837" y="2385"/>
                      <a:pt x="5826" y="2298"/>
                    </a:cubicBezTo>
                    <a:lnTo>
                      <a:pt x="5478" y="140"/>
                    </a:lnTo>
                    <a:cubicBezTo>
                      <a:pt x="5465" y="46"/>
                      <a:pt x="5391" y="1"/>
                      <a:pt x="5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10"/>
              <p:cNvSpPr/>
              <p:nvPr/>
            </p:nvSpPr>
            <p:spPr>
              <a:xfrm>
                <a:off x="3516275" y="2111950"/>
                <a:ext cx="161275" cy="110750"/>
              </a:xfrm>
              <a:custGeom>
                <a:rect b="b" l="l" r="r" t="t"/>
                <a:pathLst>
                  <a:path extrusionOk="0" h="4430" w="6451">
                    <a:moveTo>
                      <a:pt x="3053" y="0"/>
                    </a:moveTo>
                    <a:cubicBezTo>
                      <a:pt x="2811" y="0"/>
                      <a:pt x="2566" y="20"/>
                      <a:pt x="2320" y="61"/>
                    </a:cubicBezTo>
                    <a:cubicBezTo>
                      <a:pt x="714" y="329"/>
                      <a:pt x="545" y="1248"/>
                      <a:pt x="1" y="2666"/>
                    </a:cubicBezTo>
                    <a:cubicBezTo>
                      <a:pt x="847" y="3683"/>
                      <a:pt x="1308" y="4430"/>
                      <a:pt x="2472" y="4430"/>
                    </a:cubicBezTo>
                    <a:cubicBezTo>
                      <a:pt x="2646" y="4430"/>
                      <a:pt x="2835" y="4413"/>
                      <a:pt x="3043" y="4379"/>
                    </a:cubicBezTo>
                    <a:cubicBezTo>
                      <a:pt x="4648" y="4111"/>
                      <a:pt x="5906" y="3005"/>
                      <a:pt x="6450" y="1586"/>
                    </a:cubicBezTo>
                    <a:cubicBezTo>
                      <a:pt x="5627" y="605"/>
                      <a:pt x="4388" y="0"/>
                      <a:pt x="3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0"/>
              <p:cNvSpPr/>
              <p:nvPr/>
            </p:nvSpPr>
            <p:spPr>
              <a:xfrm>
                <a:off x="3487725" y="2132650"/>
                <a:ext cx="145875" cy="67100"/>
              </a:xfrm>
              <a:custGeom>
                <a:rect b="b" l="l" r="r" t="t"/>
                <a:pathLst>
                  <a:path extrusionOk="0" h="2684" w="5835">
                    <a:moveTo>
                      <a:pt x="4967" y="1"/>
                    </a:moveTo>
                    <a:cubicBezTo>
                      <a:pt x="4950" y="1"/>
                      <a:pt x="4932" y="6"/>
                      <a:pt x="4916" y="18"/>
                    </a:cubicBezTo>
                    <a:lnTo>
                      <a:pt x="3649" y="1151"/>
                    </a:lnTo>
                    <a:lnTo>
                      <a:pt x="2490" y="1347"/>
                    </a:lnTo>
                    <a:cubicBezTo>
                      <a:pt x="2486" y="1348"/>
                      <a:pt x="2482" y="1348"/>
                      <a:pt x="2479" y="1348"/>
                    </a:cubicBezTo>
                    <a:cubicBezTo>
                      <a:pt x="2422" y="1348"/>
                      <a:pt x="2385" y="1282"/>
                      <a:pt x="2418" y="1231"/>
                    </a:cubicBezTo>
                    <a:lnTo>
                      <a:pt x="2962" y="464"/>
                    </a:lnTo>
                    <a:cubicBezTo>
                      <a:pt x="3003" y="410"/>
                      <a:pt x="2956" y="345"/>
                      <a:pt x="2903" y="345"/>
                    </a:cubicBezTo>
                    <a:cubicBezTo>
                      <a:pt x="2887" y="345"/>
                      <a:pt x="2870" y="351"/>
                      <a:pt x="2855" y="366"/>
                    </a:cubicBezTo>
                    <a:lnTo>
                      <a:pt x="1580" y="1499"/>
                    </a:lnTo>
                    <a:lnTo>
                      <a:pt x="1" y="1758"/>
                    </a:lnTo>
                    <a:lnTo>
                      <a:pt x="90" y="2284"/>
                    </a:lnTo>
                    <a:lnTo>
                      <a:pt x="1669" y="2016"/>
                    </a:lnTo>
                    <a:lnTo>
                      <a:pt x="3239" y="2677"/>
                    </a:lnTo>
                    <a:cubicBezTo>
                      <a:pt x="3249" y="2681"/>
                      <a:pt x="3259" y="2683"/>
                      <a:pt x="3269" y="2683"/>
                    </a:cubicBezTo>
                    <a:cubicBezTo>
                      <a:pt x="3333" y="2683"/>
                      <a:pt x="3372" y="2589"/>
                      <a:pt x="3310" y="2543"/>
                    </a:cubicBezTo>
                    <a:lnTo>
                      <a:pt x="2543" y="1999"/>
                    </a:lnTo>
                    <a:cubicBezTo>
                      <a:pt x="2490" y="1963"/>
                      <a:pt x="2516" y="1874"/>
                      <a:pt x="2579" y="1865"/>
                    </a:cubicBezTo>
                    <a:lnTo>
                      <a:pt x="3730" y="1668"/>
                    </a:lnTo>
                    <a:lnTo>
                      <a:pt x="5309" y="2329"/>
                    </a:lnTo>
                    <a:cubicBezTo>
                      <a:pt x="5319" y="2333"/>
                      <a:pt x="5329" y="2335"/>
                      <a:pt x="5339" y="2335"/>
                    </a:cubicBezTo>
                    <a:cubicBezTo>
                      <a:pt x="5403" y="2335"/>
                      <a:pt x="5442" y="2241"/>
                      <a:pt x="5380" y="2195"/>
                    </a:cubicBezTo>
                    <a:lnTo>
                      <a:pt x="4595" y="1633"/>
                    </a:lnTo>
                    <a:cubicBezTo>
                      <a:pt x="4541" y="1597"/>
                      <a:pt x="4550" y="1526"/>
                      <a:pt x="4613" y="1508"/>
                    </a:cubicBezTo>
                    <a:lnTo>
                      <a:pt x="5755" y="1142"/>
                    </a:lnTo>
                    <a:cubicBezTo>
                      <a:pt x="5835" y="1115"/>
                      <a:pt x="5817" y="999"/>
                      <a:pt x="5728" y="999"/>
                    </a:cubicBezTo>
                    <a:lnTo>
                      <a:pt x="4533" y="1026"/>
                    </a:lnTo>
                    <a:cubicBezTo>
                      <a:pt x="4470" y="1026"/>
                      <a:pt x="4434" y="955"/>
                      <a:pt x="4470" y="910"/>
                    </a:cubicBezTo>
                    <a:lnTo>
                      <a:pt x="5032" y="116"/>
                    </a:lnTo>
                    <a:cubicBezTo>
                      <a:pt x="5073" y="61"/>
                      <a:pt x="5024" y="1"/>
                      <a:pt x="4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 b="0" i="0" sz="1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 b="0" i="0" sz="1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 b="0" i="0" sz="1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 b="0" i="0" sz="1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 b="0" i="0" sz="1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bin"/>
              <a:buChar char="■"/>
              <a:defRPr b="0" i="0" sz="1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0" name="Google Shape;650;p35"/>
          <p:cNvCxnSpPr/>
          <p:nvPr/>
        </p:nvCxnSpPr>
        <p:spPr>
          <a:xfrm>
            <a:off x="-89125" y="3082650"/>
            <a:ext cx="951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1" name="Google Shape;651;p35"/>
          <p:cNvSpPr txBox="1"/>
          <p:nvPr>
            <p:ph type="ctrTitle"/>
          </p:nvPr>
        </p:nvSpPr>
        <p:spPr>
          <a:xfrm>
            <a:off x="713225" y="915053"/>
            <a:ext cx="4955700" cy="18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>
                <a:solidFill>
                  <a:schemeClr val="accent1"/>
                </a:solidFill>
              </a:rPr>
              <a:t>AgroBot:</a:t>
            </a: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2700"/>
              <a:t>A multilingual farming assistant</a:t>
            </a:r>
            <a:endParaRPr b="1" sz="2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52" name="Google Shape;652;p35"/>
          <p:cNvSpPr txBox="1"/>
          <p:nvPr>
            <p:ph idx="1" type="subTitle"/>
          </p:nvPr>
        </p:nvSpPr>
        <p:spPr>
          <a:xfrm>
            <a:off x="713225" y="3361250"/>
            <a:ext cx="49557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 sz="17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Empowering farmers with intelligent, accessible, and multilingual support for crop management.</a:t>
            </a:r>
            <a:endParaRPr sz="1750"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Cabin SemiBold"/>
              <a:ea typeface="Cabin SemiBold"/>
              <a:cs typeface="Cabin SemiBold"/>
              <a:sym typeface="Cabin SemiBold"/>
            </a:endParaRPr>
          </a:p>
        </p:txBody>
      </p:sp>
      <p:pic>
        <p:nvPicPr>
          <p:cNvPr id="653" name="Google Shape;653;p3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2460" r="22459" t="0"/>
          <a:stretch/>
        </p:blipFill>
        <p:spPr>
          <a:xfrm>
            <a:off x="5816100" y="988525"/>
            <a:ext cx="2614677" cy="3166351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4"/>
          <p:cNvSpPr txBox="1"/>
          <p:nvPr>
            <p:ph type="title"/>
          </p:nvPr>
        </p:nvSpPr>
        <p:spPr>
          <a:xfrm>
            <a:off x="575600" y="1263200"/>
            <a:ext cx="4678500" cy="110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50"/>
              <a:buNone/>
            </a:pPr>
            <a:r>
              <a:rPr lang="en" sz="2650">
                <a:solidFill>
                  <a:srgbClr val="006747"/>
                </a:solidFill>
                <a:latin typeface="Cabin"/>
                <a:ea typeface="Cabin"/>
                <a:cs typeface="Cabin"/>
                <a:sym typeface="Cabin"/>
              </a:rPr>
              <a:t>AgroBot:</a:t>
            </a:r>
            <a:endParaRPr sz="2650">
              <a:solidFill>
                <a:srgbClr val="006747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4450"/>
              <a:buFont typeface="Arial"/>
              <a:buNone/>
            </a:pPr>
            <a:r>
              <a:rPr b="0" lang="en" sz="1950">
                <a:solidFill>
                  <a:srgbClr val="006747"/>
                </a:solidFill>
                <a:latin typeface="Sora SemiBold"/>
                <a:ea typeface="Sora SemiBold"/>
                <a:cs typeface="Sora SemiBold"/>
                <a:sym typeface="Sora SemiBold"/>
              </a:rPr>
              <a:t>Cultivating the Future of Farming</a:t>
            </a:r>
            <a:endParaRPr b="0" sz="1950">
              <a:latin typeface="Sora SemiBold"/>
              <a:ea typeface="Sora SemiBold"/>
              <a:cs typeface="Sora SemiBold"/>
              <a:sym typeface="Sora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765" name="Google Shape;765;p4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0531" r="10522" t="0"/>
          <a:stretch/>
        </p:blipFill>
        <p:spPr>
          <a:xfrm>
            <a:off x="5349075" y="798600"/>
            <a:ext cx="2799600" cy="35463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>
              <a:schemeClr val="accent1">
                <a:alpha val="69803"/>
              </a:schemeClr>
            </a:outerShdw>
          </a:effectLst>
        </p:spPr>
      </p:pic>
      <p:sp>
        <p:nvSpPr>
          <p:cNvPr id="766" name="Google Shape;766;p44"/>
          <p:cNvSpPr txBox="1"/>
          <p:nvPr/>
        </p:nvSpPr>
        <p:spPr>
          <a:xfrm>
            <a:off x="546075" y="2479500"/>
            <a:ext cx="4626900" cy="17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 sz="17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AgroBot represents a significant leap forward in agricultural technology, providing a smart, accessible, and multilingual tool designed to empower farmers and foster sustainable growth</a:t>
            </a:r>
            <a:r>
              <a:rPr lang="en" sz="1750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.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descr="preencoded.png" id="767" name="Google Shape;767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19550" y="0"/>
            <a:ext cx="379492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2" name="Google Shape;772;p45"/>
          <p:cNvCxnSpPr/>
          <p:nvPr/>
        </p:nvCxnSpPr>
        <p:spPr>
          <a:xfrm>
            <a:off x="-89125" y="3825600"/>
            <a:ext cx="951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3" name="Google Shape;773;p45"/>
          <p:cNvSpPr txBox="1"/>
          <p:nvPr>
            <p:ph type="title"/>
          </p:nvPr>
        </p:nvSpPr>
        <p:spPr>
          <a:xfrm>
            <a:off x="3738800" y="1533150"/>
            <a:ext cx="4473000" cy="20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Thank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You!</a:t>
            </a:r>
            <a:endParaRPr/>
          </a:p>
        </p:txBody>
      </p:sp>
      <p:pic>
        <p:nvPicPr>
          <p:cNvPr descr="preencoded.png" id="774" name="Google Shape;774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6004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8" name="Google Shape;658;p36"/>
          <p:cNvCxnSpPr/>
          <p:nvPr/>
        </p:nvCxnSpPr>
        <p:spPr>
          <a:xfrm>
            <a:off x="-89125" y="1243700"/>
            <a:ext cx="951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9" name="Google Shape;659;p36"/>
          <p:cNvSpPr txBox="1"/>
          <p:nvPr>
            <p:ph idx="1" type="subTitle"/>
          </p:nvPr>
        </p:nvSpPr>
        <p:spPr>
          <a:xfrm>
            <a:off x="1972025" y="294375"/>
            <a:ext cx="42633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550"/>
              <a:buFont typeface="Arial"/>
              <a:buNone/>
            </a:pPr>
            <a:r>
              <a:rPr b="1" lang="en" sz="1950">
                <a:solidFill>
                  <a:srgbClr val="006747"/>
                </a:solidFill>
              </a:rPr>
              <a:t>Revolutionizing Agricultural Support</a:t>
            </a:r>
            <a:endParaRPr sz="195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600"/>
          </a:p>
        </p:txBody>
      </p:sp>
      <p:sp>
        <p:nvSpPr>
          <p:cNvPr id="660" name="Google Shape;660;p36"/>
          <p:cNvSpPr txBox="1"/>
          <p:nvPr>
            <p:ph type="title"/>
          </p:nvPr>
        </p:nvSpPr>
        <p:spPr>
          <a:xfrm>
            <a:off x="893400" y="1435575"/>
            <a:ext cx="73572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b="0" lang="en" sz="18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Our AgroBot project seamlessly integrates Machine Learning technologies to provide comprehensive assistance to farmers. This innovative solution combines visual analysis with natural language understanding, breaking down communication barriers.</a:t>
            </a:r>
            <a:endParaRPr b="0" sz="1850"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grpSp>
        <p:nvGrpSpPr>
          <p:cNvPr id="661" name="Google Shape;661;p36"/>
          <p:cNvGrpSpPr/>
          <p:nvPr/>
        </p:nvGrpSpPr>
        <p:grpSpPr>
          <a:xfrm>
            <a:off x="4067480" y="3973642"/>
            <a:ext cx="1009026" cy="1169667"/>
            <a:chOff x="2715175" y="2312475"/>
            <a:chExt cx="595050" cy="689825"/>
          </a:xfrm>
        </p:grpSpPr>
        <p:sp>
          <p:nvSpPr>
            <p:cNvPr id="662" name="Google Shape;662;p36"/>
            <p:cNvSpPr/>
            <p:nvPr/>
          </p:nvSpPr>
          <p:spPr>
            <a:xfrm>
              <a:off x="2715175" y="2312475"/>
              <a:ext cx="301775" cy="297975"/>
            </a:xfrm>
            <a:custGeom>
              <a:rect b="b" l="l" r="r" t="t"/>
              <a:pathLst>
                <a:path extrusionOk="0" h="11919" w="12071">
                  <a:moveTo>
                    <a:pt x="116" y="0"/>
                  </a:moveTo>
                  <a:lnTo>
                    <a:pt x="116" y="0"/>
                  </a:lnTo>
                  <a:cubicBezTo>
                    <a:pt x="116" y="0"/>
                    <a:pt x="0" y="6477"/>
                    <a:pt x="2623" y="9849"/>
                  </a:cubicBezTo>
                  <a:cubicBezTo>
                    <a:pt x="3463" y="10932"/>
                    <a:pt x="5455" y="11918"/>
                    <a:pt x="7145" y="11918"/>
                  </a:cubicBezTo>
                  <a:cubicBezTo>
                    <a:pt x="8128" y="11918"/>
                    <a:pt x="9009" y="11584"/>
                    <a:pt x="9501" y="10741"/>
                  </a:cubicBezTo>
                  <a:cubicBezTo>
                    <a:pt x="11767" y="9813"/>
                    <a:pt x="12070" y="6102"/>
                    <a:pt x="10322" y="3854"/>
                  </a:cubicBezTo>
                  <a:cubicBezTo>
                    <a:pt x="7699" y="482"/>
                    <a:pt x="117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3038550" y="2411525"/>
              <a:ext cx="271675" cy="209575"/>
            </a:xfrm>
            <a:custGeom>
              <a:rect b="b" l="l" r="r" t="t"/>
              <a:pathLst>
                <a:path extrusionOk="0" h="8383" w="10867">
                  <a:moveTo>
                    <a:pt x="7799" y="1"/>
                  </a:moveTo>
                  <a:cubicBezTo>
                    <a:pt x="5910" y="1"/>
                    <a:pt x="3591" y="271"/>
                    <a:pt x="2195" y="1409"/>
                  </a:cubicBezTo>
                  <a:cubicBezTo>
                    <a:pt x="420" y="2854"/>
                    <a:pt x="1" y="5807"/>
                    <a:pt x="1606" y="6940"/>
                  </a:cubicBezTo>
                  <a:cubicBezTo>
                    <a:pt x="1930" y="7978"/>
                    <a:pt x="3014" y="8382"/>
                    <a:pt x="4179" y="8382"/>
                  </a:cubicBezTo>
                  <a:cubicBezTo>
                    <a:pt x="5294" y="8382"/>
                    <a:pt x="6483" y="8012"/>
                    <a:pt x="7146" y="7475"/>
                  </a:cubicBezTo>
                  <a:cubicBezTo>
                    <a:pt x="9796" y="5307"/>
                    <a:pt x="10867" y="222"/>
                    <a:pt x="10867" y="222"/>
                  </a:cubicBezTo>
                  <a:cubicBezTo>
                    <a:pt x="10867" y="222"/>
                    <a:pt x="9509" y="1"/>
                    <a:pt x="7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3007775" y="2468150"/>
              <a:ext cx="217700" cy="427050"/>
            </a:xfrm>
            <a:custGeom>
              <a:rect b="b" l="l" r="r" t="t"/>
              <a:pathLst>
                <a:path extrusionOk="0" h="17082" w="8708">
                  <a:moveTo>
                    <a:pt x="8708" y="0"/>
                  </a:moveTo>
                  <a:cubicBezTo>
                    <a:pt x="447" y="2783"/>
                    <a:pt x="1" y="13828"/>
                    <a:pt x="134" y="16718"/>
                  </a:cubicBezTo>
                  <a:cubicBezTo>
                    <a:pt x="145" y="17018"/>
                    <a:pt x="305" y="17081"/>
                    <a:pt x="438" y="17081"/>
                  </a:cubicBezTo>
                  <a:cubicBezTo>
                    <a:pt x="534" y="17081"/>
                    <a:pt x="616" y="17048"/>
                    <a:pt x="616" y="17048"/>
                  </a:cubicBezTo>
                  <a:cubicBezTo>
                    <a:pt x="910" y="2856"/>
                    <a:pt x="8706" y="1"/>
                    <a:pt x="8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2808625" y="2448950"/>
              <a:ext cx="217475" cy="427050"/>
            </a:xfrm>
            <a:custGeom>
              <a:rect b="b" l="l" r="r" t="t"/>
              <a:pathLst>
                <a:path extrusionOk="0" h="17082" w="8699">
                  <a:moveTo>
                    <a:pt x="0" y="1"/>
                  </a:moveTo>
                  <a:cubicBezTo>
                    <a:pt x="1" y="1"/>
                    <a:pt x="7788" y="2866"/>
                    <a:pt x="8083" y="17049"/>
                  </a:cubicBezTo>
                  <a:cubicBezTo>
                    <a:pt x="8083" y="17049"/>
                    <a:pt x="8164" y="17082"/>
                    <a:pt x="8261" y="17082"/>
                  </a:cubicBezTo>
                  <a:cubicBezTo>
                    <a:pt x="8395" y="17082"/>
                    <a:pt x="8558" y="17019"/>
                    <a:pt x="8573" y="16719"/>
                  </a:cubicBezTo>
                  <a:cubicBezTo>
                    <a:pt x="8698" y="13837"/>
                    <a:pt x="8252" y="279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2871050" y="2862450"/>
              <a:ext cx="279925" cy="139850"/>
            </a:xfrm>
            <a:custGeom>
              <a:rect b="b" l="l" r="r" t="t"/>
              <a:pathLst>
                <a:path extrusionOk="0" h="5594" w="11197">
                  <a:moveTo>
                    <a:pt x="5603" y="0"/>
                  </a:moveTo>
                  <a:cubicBezTo>
                    <a:pt x="2508" y="0"/>
                    <a:pt x="1" y="2507"/>
                    <a:pt x="1" y="5594"/>
                  </a:cubicBezTo>
                  <a:lnTo>
                    <a:pt x="11197" y="5594"/>
                  </a:lnTo>
                  <a:cubicBezTo>
                    <a:pt x="11197" y="2507"/>
                    <a:pt x="8690" y="0"/>
                    <a:pt x="5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7"/>
          <p:cNvSpPr txBox="1"/>
          <p:nvPr>
            <p:ph type="title"/>
          </p:nvPr>
        </p:nvSpPr>
        <p:spPr>
          <a:xfrm>
            <a:off x="1623775" y="6087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000"/>
              <a:buFont typeface="Arial"/>
              <a:buNone/>
            </a:pPr>
            <a:r>
              <a:rPr lang="en" sz="2100">
                <a:solidFill>
                  <a:srgbClr val="006747"/>
                </a:solidFill>
              </a:rPr>
              <a:t>The Power of Image Classification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600"/>
          </a:p>
        </p:txBody>
      </p:sp>
      <p:sp>
        <p:nvSpPr>
          <p:cNvPr id="672" name="Google Shape;672;p37"/>
          <p:cNvSpPr txBox="1"/>
          <p:nvPr>
            <p:ph idx="1" type="subTitle"/>
          </p:nvPr>
        </p:nvSpPr>
        <p:spPr>
          <a:xfrm>
            <a:off x="236550" y="2613750"/>
            <a:ext cx="2589900" cy="12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00"/>
              <a:buFont typeface="Geist"/>
              <a:buNone/>
            </a:pPr>
            <a:r>
              <a:rPr lang="en">
                <a:solidFill>
                  <a:srgbClr val="4B4A4A"/>
                </a:solidFill>
                <a:latin typeface="Cabin Medium"/>
                <a:ea typeface="Cabin Medium"/>
                <a:cs typeface="Cabin Medium"/>
                <a:sym typeface="Cabin Medium"/>
              </a:rPr>
              <a:t>CNNs excel at identifying intricate spatial patterns in crop images, from leaf discoloration to pest infestations.</a:t>
            </a:r>
            <a:endParaRPr sz="1300">
              <a:latin typeface="Cabin Medium"/>
              <a:ea typeface="Cabin Medium"/>
              <a:cs typeface="Cabin Medium"/>
              <a:sym typeface="Cabin Medium"/>
            </a:endParaRPr>
          </a:p>
        </p:txBody>
      </p:sp>
      <p:sp>
        <p:nvSpPr>
          <p:cNvPr id="673" name="Google Shape;673;p37"/>
          <p:cNvSpPr txBox="1"/>
          <p:nvPr>
            <p:ph idx="2" type="subTitle"/>
          </p:nvPr>
        </p:nvSpPr>
        <p:spPr>
          <a:xfrm>
            <a:off x="6079000" y="2613750"/>
            <a:ext cx="2589900" cy="11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00"/>
              <a:buFont typeface="Geist"/>
              <a:buNone/>
            </a:pPr>
            <a:r>
              <a:rPr lang="en">
                <a:solidFill>
                  <a:srgbClr val="4B4A4A"/>
                </a:solidFill>
                <a:latin typeface="Cabin Medium"/>
                <a:ea typeface="Cabin Medium"/>
                <a:cs typeface="Cabin Medium"/>
                <a:sym typeface="Cabin Medium"/>
              </a:rPr>
              <a:t>Consistently outperforming traditional machine learning, CNNs provide reliable diagnoses for various crop issues.</a:t>
            </a:r>
            <a:endParaRPr>
              <a:latin typeface="Cabin Medium"/>
              <a:ea typeface="Cabin Medium"/>
              <a:cs typeface="Cabin Medium"/>
              <a:sym typeface="Cabin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4" name="Google Shape;674;p37"/>
          <p:cNvSpPr txBox="1"/>
          <p:nvPr>
            <p:ph idx="3" type="subTitle"/>
          </p:nvPr>
        </p:nvSpPr>
        <p:spPr>
          <a:xfrm>
            <a:off x="2973950" y="3824550"/>
            <a:ext cx="29514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00"/>
              <a:buFont typeface="Geist"/>
              <a:buNone/>
            </a:pPr>
            <a:r>
              <a:rPr lang="en">
                <a:solidFill>
                  <a:srgbClr val="4B4A4A"/>
                </a:solidFill>
                <a:latin typeface="Cabin Medium"/>
                <a:ea typeface="Cabin Medium"/>
                <a:cs typeface="Cabin Medium"/>
                <a:sym typeface="Cabin Medium"/>
              </a:rPr>
              <a:t>Their efficiency in processing visual information ensures quick and accurate analysis, crucial for timely intervention.</a:t>
            </a:r>
            <a:endParaRPr>
              <a:latin typeface="Cabin Medium"/>
              <a:ea typeface="Cabin Medium"/>
              <a:cs typeface="Cabin Medium"/>
              <a:sym typeface="Cabin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300"/>
          </a:p>
        </p:txBody>
      </p:sp>
      <p:sp>
        <p:nvSpPr>
          <p:cNvPr id="675" name="Google Shape;675;p37"/>
          <p:cNvSpPr txBox="1"/>
          <p:nvPr>
            <p:ph idx="4" type="subTitle"/>
          </p:nvPr>
        </p:nvSpPr>
        <p:spPr>
          <a:xfrm>
            <a:off x="161525" y="2249675"/>
            <a:ext cx="2951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850"/>
              <a:buFont typeface="Arial"/>
              <a:buNone/>
            </a:pPr>
            <a:r>
              <a:rPr lang="en" sz="175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rPr>
              <a:t>Superior Feature Extraction</a:t>
            </a:r>
            <a:endParaRPr sz="1900">
              <a:solidFill>
                <a:schemeClr val="lt2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76" name="Google Shape;676;p37"/>
          <p:cNvSpPr txBox="1"/>
          <p:nvPr>
            <p:ph idx="5" type="subTitle"/>
          </p:nvPr>
        </p:nvSpPr>
        <p:spPr>
          <a:xfrm>
            <a:off x="6079000" y="2249675"/>
            <a:ext cx="21639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850"/>
              <a:buFont typeface="Arial"/>
              <a:buNone/>
            </a:pPr>
            <a:r>
              <a:rPr b="0" lang="en" sz="1750">
                <a:solidFill>
                  <a:schemeClr val="lt2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Enhanced Accuracy</a:t>
            </a:r>
            <a:endParaRPr b="0" sz="1750">
              <a:solidFill>
                <a:schemeClr val="lt2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677" name="Google Shape;677;p37"/>
          <p:cNvSpPr txBox="1"/>
          <p:nvPr>
            <p:ph idx="6" type="subTitle"/>
          </p:nvPr>
        </p:nvSpPr>
        <p:spPr>
          <a:xfrm>
            <a:off x="2937050" y="3483150"/>
            <a:ext cx="26934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850"/>
              <a:buFont typeface="Arial"/>
              <a:buNone/>
            </a:pPr>
            <a:r>
              <a:rPr b="0" lang="en" sz="1750">
                <a:solidFill>
                  <a:schemeClr val="lt2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Optimized Performance</a:t>
            </a:r>
            <a:endParaRPr b="0" sz="1750">
              <a:solidFill>
                <a:schemeClr val="lt2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cxnSp>
        <p:nvCxnSpPr>
          <p:cNvPr id="678" name="Google Shape;678;p37"/>
          <p:cNvCxnSpPr/>
          <p:nvPr/>
        </p:nvCxnSpPr>
        <p:spPr>
          <a:xfrm>
            <a:off x="-183737" y="1383900"/>
            <a:ext cx="951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9" name="Google Shape;679;p37"/>
          <p:cNvSpPr txBox="1"/>
          <p:nvPr/>
        </p:nvSpPr>
        <p:spPr>
          <a:xfrm>
            <a:off x="125450" y="1490650"/>
            <a:ext cx="84348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00"/>
              <a:buFont typeface="Geist"/>
              <a:buNone/>
            </a:pPr>
            <a:r>
              <a:rPr lang="en" sz="130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At the core of AgroBot's visual intelligence is a robust Image Classification system. We leverage </a:t>
            </a:r>
            <a:r>
              <a:rPr lang="en" sz="1300">
                <a:solidFill>
                  <a:srgbClr val="006747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Convolutional Neural Networks (CNNs)</a:t>
            </a:r>
            <a:r>
              <a:rPr lang="en" sz="130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 for their unparalleled ability to interpret visual data.</a:t>
            </a:r>
            <a:endParaRPr sz="1300">
              <a:solidFill>
                <a:schemeClr val="dk1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4" name="Google Shape;684;p38"/>
          <p:cNvCxnSpPr/>
          <p:nvPr/>
        </p:nvCxnSpPr>
        <p:spPr>
          <a:xfrm>
            <a:off x="-89125" y="1243700"/>
            <a:ext cx="951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5" name="Google Shape;685;p38"/>
          <p:cNvSpPr txBox="1"/>
          <p:nvPr>
            <p:ph idx="1" type="subTitle"/>
          </p:nvPr>
        </p:nvSpPr>
        <p:spPr>
          <a:xfrm>
            <a:off x="1664400" y="0"/>
            <a:ext cx="58152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550"/>
              <a:buFont typeface="Arial"/>
              <a:buNone/>
            </a:pPr>
            <a:r>
              <a:rPr b="1" lang="en" sz="1800">
                <a:solidFill>
                  <a:srgbClr val="006747"/>
                </a:solidFill>
              </a:rPr>
              <a:t>Understanding Through Natural Language Processing</a:t>
            </a:r>
            <a:endParaRPr b="1" sz="1800"/>
          </a:p>
        </p:txBody>
      </p:sp>
      <p:sp>
        <p:nvSpPr>
          <p:cNvPr id="686" name="Google Shape;686;p38"/>
          <p:cNvSpPr txBox="1"/>
          <p:nvPr>
            <p:ph type="title"/>
          </p:nvPr>
        </p:nvSpPr>
        <p:spPr>
          <a:xfrm>
            <a:off x="893400" y="1435575"/>
            <a:ext cx="73572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rPr b="0" lang="en" sz="16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Beyond visual diagnostics, AgroBot comprehends and responds to farmers' textual queries using advanced </a:t>
            </a:r>
            <a:r>
              <a:rPr b="0" lang="en" sz="1650">
                <a:solidFill>
                  <a:srgbClr val="006747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Natural Language Processing (NLP)</a:t>
            </a:r>
            <a:r>
              <a:rPr b="0" lang="en" sz="16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 techniques.</a:t>
            </a:r>
            <a:endParaRPr b="0" sz="1650"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t/>
            </a:r>
            <a:endParaRPr b="0" sz="1650"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sz="2200">
              <a:solidFill>
                <a:schemeClr val="lt2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2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rPr>
              <a:t>Efficient Query Handling:</a:t>
            </a:r>
            <a:endParaRPr sz="2200">
              <a:solidFill>
                <a:schemeClr val="lt2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b="0" lang="en" sz="15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NLP models swiftly process user questions, extracting intent and key information to formulate relevant responses.</a:t>
            </a:r>
            <a:endParaRPr b="0" sz="1550"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t/>
            </a:r>
            <a:endParaRPr b="0" sz="1650">
              <a:latin typeface="Cabin SemiBold"/>
              <a:ea typeface="Cabin SemiBold"/>
              <a:cs typeface="Cabin SemiBold"/>
              <a:sym typeface="Cabin SemiBold"/>
            </a:endParaRPr>
          </a:p>
        </p:txBody>
      </p:sp>
      <p:grpSp>
        <p:nvGrpSpPr>
          <p:cNvPr id="687" name="Google Shape;687;p38"/>
          <p:cNvGrpSpPr/>
          <p:nvPr/>
        </p:nvGrpSpPr>
        <p:grpSpPr>
          <a:xfrm>
            <a:off x="4067480" y="3973642"/>
            <a:ext cx="1009026" cy="1169667"/>
            <a:chOff x="2715175" y="2312475"/>
            <a:chExt cx="595050" cy="689825"/>
          </a:xfrm>
        </p:grpSpPr>
        <p:sp>
          <p:nvSpPr>
            <p:cNvPr id="688" name="Google Shape;688;p38"/>
            <p:cNvSpPr/>
            <p:nvPr/>
          </p:nvSpPr>
          <p:spPr>
            <a:xfrm>
              <a:off x="2715175" y="2312475"/>
              <a:ext cx="301775" cy="297975"/>
            </a:xfrm>
            <a:custGeom>
              <a:rect b="b" l="l" r="r" t="t"/>
              <a:pathLst>
                <a:path extrusionOk="0" h="11919" w="12071">
                  <a:moveTo>
                    <a:pt x="116" y="0"/>
                  </a:moveTo>
                  <a:lnTo>
                    <a:pt x="116" y="0"/>
                  </a:lnTo>
                  <a:cubicBezTo>
                    <a:pt x="116" y="0"/>
                    <a:pt x="0" y="6477"/>
                    <a:pt x="2623" y="9849"/>
                  </a:cubicBezTo>
                  <a:cubicBezTo>
                    <a:pt x="3463" y="10932"/>
                    <a:pt x="5455" y="11918"/>
                    <a:pt x="7145" y="11918"/>
                  </a:cubicBezTo>
                  <a:cubicBezTo>
                    <a:pt x="8128" y="11918"/>
                    <a:pt x="9009" y="11584"/>
                    <a:pt x="9501" y="10741"/>
                  </a:cubicBezTo>
                  <a:cubicBezTo>
                    <a:pt x="11767" y="9813"/>
                    <a:pt x="12070" y="6102"/>
                    <a:pt x="10322" y="3854"/>
                  </a:cubicBezTo>
                  <a:cubicBezTo>
                    <a:pt x="7699" y="482"/>
                    <a:pt x="117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8"/>
            <p:cNvSpPr/>
            <p:nvPr/>
          </p:nvSpPr>
          <p:spPr>
            <a:xfrm>
              <a:off x="3038550" y="2411525"/>
              <a:ext cx="271675" cy="209575"/>
            </a:xfrm>
            <a:custGeom>
              <a:rect b="b" l="l" r="r" t="t"/>
              <a:pathLst>
                <a:path extrusionOk="0" h="8383" w="10867">
                  <a:moveTo>
                    <a:pt x="7799" y="1"/>
                  </a:moveTo>
                  <a:cubicBezTo>
                    <a:pt x="5910" y="1"/>
                    <a:pt x="3591" y="271"/>
                    <a:pt x="2195" y="1409"/>
                  </a:cubicBezTo>
                  <a:cubicBezTo>
                    <a:pt x="420" y="2854"/>
                    <a:pt x="1" y="5807"/>
                    <a:pt x="1606" y="6940"/>
                  </a:cubicBezTo>
                  <a:cubicBezTo>
                    <a:pt x="1930" y="7978"/>
                    <a:pt x="3014" y="8382"/>
                    <a:pt x="4179" y="8382"/>
                  </a:cubicBezTo>
                  <a:cubicBezTo>
                    <a:pt x="5294" y="8382"/>
                    <a:pt x="6483" y="8012"/>
                    <a:pt x="7146" y="7475"/>
                  </a:cubicBezTo>
                  <a:cubicBezTo>
                    <a:pt x="9796" y="5307"/>
                    <a:pt x="10867" y="222"/>
                    <a:pt x="10867" y="222"/>
                  </a:cubicBezTo>
                  <a:cubicBezTo>
                    <a:pt x="10867" y="222"/>
                    <a:pt x="9509" y="1"/>
                    <a:pt x="7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38"/>
            <p:cNvSpPr/>
            <p:nvPr/>
          </p:nvSpPr>
          <p:spPr>
            <a:xfrm>
              <a:off x="3007775" y="2468150"/>
              <a:ext cx="217700" cy="427050"/>
            </a:xfrm>
            <a:custGeom>
              <a:rect b="b" l="l" r="r" t="t"/>
              <a:pathLst>
                <a:path extrusionOk="0" h="17082" w="8708">
                  <a:moveTo>
                    <a:pt x="8708" y="0"/>
                  </a:moveTo>
                  <a:cubicBezTo>
                    <a:pt x="447" y="2783"/>
                    <a:pt x="1" y="13828"/>
                    <a:pt x="134" y="16718"/>
                  </a:cubicBezTo>
                  <a:cubicBezTo>
                    <a:pt x="145" y="17018"/>
                    <a:pt x="305" y="17081"/>
                    <a:pt x="438" y="17081"/>
                  </a:cubicBezTo>
                  <a:cubicBezTo>
                    <a:pt x="534" y="17081"/>
                    <a:pt x="616" y="17048"/>
                    <a:pt x="616" y="17048"/>
                  </a:cubicBezTo>
                  <a:cubicBezTo>
                    <a:pt x="910" y="2856"/>
                    <a:pt x="8706" y="1"/>
                    <a:pt x="8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38"/>
            <p:cNvSpPr/>
            <p:nvPr/>
          </p:nvSpPr>
          <p:spPr>
            <a:xfrm>
              <a:off x="2808625" y="2448950"/>
              <a:ext cx="217475" cy="427050"/>
            </a:xfrm>
            <a:custGeom>
              <a:rect b="b" l="l" r="r" t="t"/>
              <a:pathLst>
                <a:path extrusionOk="0" h="17082" w="8699">
                  <a:moveTo>
                    <a:pt x="0" y="1"/>
                  </a:moveTo>
                  <a:cubicBezTo>
                    <a:pt x="1" y="1"/>
                    <a:pt x="7788" y="2866"/>
                    <a:pt x="8083" y="17049"/>
                  </a:cubicBezTo>
                  <a:cubicBezTo>
                    <a:pt x="8083" y="17049"/>
                    <a:pt x="8164" y="17082"/>
                    <a:pt x="8261" y="17082"/>
                  </a:cubicBezTo>
                  <a:cubicBezTo>
                    <a:pt x="8395" y="17082"/>
                    <a:pt x="8558" y="17019"/>
                    <a:pt x="8573" y="16719"/>
                  </a:cubicBezTo>
                  <a:cubicBezTo>
                    <a:pt x="8698" y="13837"/>
                    <a:pt x="8252" y="279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38"/>
            <p:cNvSpPr/>
            <p:nvPr/>
          </p:nvSpPr>
          <p:spPr>
            <a:xfrm>
              <a:off x="2871050" y="2862450"/>
              <a:ext cx="279925" cy="139850"/>
            </a:xfrm>
            <a:custGeom>
              <a:rect b="b" l="l" r="r" t="t"/>
              <a:pathLst>
                <a:path extrusionOk="0" h="5594" w="11197">
                  <a:moveTo>
                    <a:pt x="5603" y="0"/>
                  </a:moveTo>
                  <a:cubicBezTo>
                    <a:pt x="2508" y="0"/>
                    <a:pt x="1" y="2507"/>
                    <a:pt x="1" y="5594"/>
                  </a:cubicBezTo>
                  <a:lnTo>
                    <a:pt x="11197" y="5594"/>
                  </a:lnTo>
                  <a:cubicBezTo>
                    <a:pt x="11197" y="2507"/>
                    <a:pt x="8690" y="0"/>
                    <a:pt x="5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7" name="Google Shape;697;p39"/>
          <p:cNvCxnSpPr/>
          <p:nvPr/>
        </p:nvCxnSpPr>
        <p:spPr>
          <a:xfrm>
            <a:off x="-89125" y="2632575"/>
            <a:ext cx="951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8" name="Google Shape;698;p39"/>
          <p:cNvSpPr txBox="1"/>
          <p:nvPr>
            <p:ph type="title"/>
          </p:nvPr>
        </p:nvSpPr>
        <p:spPr>
          <a:xfrm>
            <a:off x="3232225" y="2235975"/>
            <a:ext cx="60660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550"/>
              <a:buFont typeface="Arial"/>
              <a:buNone/>
            </a:pPr>
            <a:r>
              <a:rPr lang="en" sz="2350">
                <a:solidFill>
                  <a:srgbClr val="006747"/>
                </a:solidFill>
                <a:latin typeface="Cabin"/>
                <a:ea typeface="Cabin"/>
                <a:cs typeface="Cabin"/>
                <a:sym typeface="Cabin"/>
              </a:rPr>
              <a:t>Breaking Language Barriers: Multilingual Capability</a:t>
            </a:r>
            <a:endParaRPr sz="2350"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6700"/>
          </a:p>
        </p:txBody>
      </p:sp>
      <p:sp>
        <p:nvSpPr>
          <p:cNvPr id="699" name="Google Shape;699;p39"/>
          <p:cNvSpPr txBox="1"/>
          <p:nvPr>
            <p:ph idx="1" type="subTitle"/>
          </p:nvPr>
        </p:nvSpPr>
        <p:spPr>
          <a:xfrm>
            <a:off x="3298625" y="2784975"/>
            <a:ext cx="5132100" cy="12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 sz="13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A cornerstone of AgroBot's design is its commitment to inclusivity, offering support in diverse regional languages. This multilingual feature ensures that language is never a barrier to accessing vital information.</a:t>
            </a:r>
            <a:endParaRPr sz="1350"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50">
              <a:solidFill>
                <a:srgbClr val="006747"/>
              </a:solidFill>
            </a:endParaRPr>
          </a:p>
        </p:txBody>
      </p:sp>
      <p:grpSp>
        <p:nvGrpSpPr>
          <p:cNvPr id="700" name="Google Shape;700;p39"/>
          <p:cNvGrpSpPr/>
          <p:nvPr/>
        </p:nvGrpSpPr>
        <p:grpSpPr>
          <a:xfrm flipH="1">
            <a:off x="69093" y="3973709"/>
            <a:ext cx="738986" cy="1169667"/>
            <a:chOff x="2715175" y="2312475"/>
            <a:chExt cx="435800" cy="689825"/>
          </a:xfrm>
        </p:grpSpPr>
        <p:sp>
          <p:nvSpPr>
            <p:cNvPr id="701" name="Google Shape;701;p39"/>
            <p:cNvSpPr/>
            <p:nvPr/>
          </p:nvSpPr>
          <p:spPr>
            <a:xfrm>
              <a:off x="2715175" y="2312475"/>
              <a:ext cx="301775" cy="297975"/>
            </a:xfrm>
            <a:custGeom>
              <a:rect b="b" l="l" r="r" t="t"/>
              <a:pathLst>
                <a:path extrusionOk="0" h="11919" w="12071">
                  <a:moveTo>
                    <a:pt x="116" y="0"/>
                  </a:moveTo>
                  <a:lnTo>
                    <a:pt x="116" y="0"/>
                  </a:lnTo>
                  <a:cubicBezTo>
                    <a:pt x="116" y="0"/>
                    <a:pt x="0" y="6477"/>
                    <a:pt x="2623" y="9849"/>
                  </a:cubicBezTo>
                  <a:cubicBezTo>
                    <a:pt x="3463" y="10932"/>
                    <a:pt x="5455" y="11918"/>
                    <a:pt x="7145" y="11918"/>
                  </a:cubicBezTo>
                  <a:cubicBezTo>
                    <a:pt x="8128" y="11918"/>
                    <a:pt x="9009" y="11584"/>
                    <a:pt x="9501" y="10741"/>
                  </a:cubicBezTo>
                  <a:cubicBezTo>
                    <a:pt x="11767" y="9813"/>
                    <a:pt x="12070" y="6102"/>
                    <a:pt x="10322" y="3854"/>
                  </a:cubicBezTo>
                  <a:cubicBezTo>
                    <a:pt x="7699" y="482"/>
                    <a:pt x="117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2808625" y="2448950"/>
              <a:ext cx="217475" cy="427050"/>
            </a:xfrm>
            <a:custGeom>
              <a:rect b="b" l="l" r="r" t="t"/>
              <a:pathLst>
                <a:path extrusionOk="0" h="17082" w="8699">
                  <a:moveTo>
                    <a:pt x="0" y="1"/>
                  </a:moveTo>
                  <a:cubicBezTo>
                    <a:pt x="1" y="1"/>
                    <a:pt x="7788" y="2866"/>
                    <a:pt x="8083" y="17049"/>
                  </a:cubicBezTo>
                  <a:cubicBezTo>
                    <a:pt x="8083" y="17049"/>
                    <a:pt x="8164" y="17082"/>
                    <a:pt x="8261" y="17082"/>
                  </a:cubicBezTo>
                  <a:cubicBezTo>
                    <a:pt x="8395" y="17082"/>
                    <a:pt x="8558" y="17019"/>
                    <a:pt x="8573" y="16719"/>
                  </a:cubicBezTo>
                  <a:cubicBezTo>
                    <a:pt x="8698" y="13837"/>
                    <a:pt x="8252" y="279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2871050" y="2862450"/>
              <a:ext cx="279925" cy="139850"/>
            </a:xfrm>
            <a:custGeom>
              <a:rect b="b" l="l" r="r" t="t"/>
              <a:pathLst>
                <a:path extrusionOk="0" h="5594" w="11197">
                  <a:moveTo>
                    <a:pt x="5603" y="0"/>
                  </a:moveTo>
                  <a:cubicBezTo>
                    <a:pt x="2508" y="0"/>
                    <a:pt x="1" y="2507"/>
                    <a:pt x="1" y="5594"/>
                  </a:cubicBezTo>
                  <a:lnTo>
                    <a:pt x="11197" y="5594"/>
                  </a:lnTo>
                  <a:cubicBezTo>
                    <a:pt x="11197" y="2507"/>
                    <a:pt x="8690" y="0"/>
                    <a:pt x="5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preencoded.png" id="704" name="Google Shape;70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25"/>
            <a:ext cx="29886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40"/>
          <p:cNvSpPr txBox="1"/>
          <p:nvPr>
            <p:ph type="title"/>
          </p:nvPr>
        </p:nvSpPr>
        <p:spPr>
          <a:xfrm>
            <a:off x="1623775" y="8112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550"/>
              <a:buFont typeface="Arial"/>
              <a:buNone/>
            </a:pPr>
            <a:r>
              <a:rPr lang="en" sz="2150">
                <a:solidFill>
                  <a:srgbClr val="006747"/>
                </a:solidFill>
                <a:latin typeface="Cabin"/>
                <a:ea typeface="Cabin"/>
                <a:cs typeface="Cabin"/>
                <a:sym typeface="Cabin"/>
              </a:rPr>
              <a:t>Seamless Translation with Google Translate API</a:t>
            </a:r>
            <a:endParaRPr sz="2150"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100">
              <a:solidFill>
                <a:srgbClr val="006747"/>
              </a:solidFill>
            </a:endParaRPr>
          </a:p>
        </p:txBody>
      </p:sp>
      <p:sp>
        <p:nvSpPr>
          <p:cNvPr id="710" name="Google Shape;710;p40"/>
          <p:cNvSpPr txBox="1"/>
          <p:nvPr>
            <p:ph idx="1" type="subTitle"/>
          </p:nvPr>
        </p:nvSpPr>
        <p:spPr>
          <a:xfrm>
            <a:off x="236550" y="2613750"/>
            <a:ext cx="2589900" cy="12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>
                <a:solidFill>
                  <a:srgbClr val="4B4A4A"/>
                </a:solidFill>
                <a:latin typeface="Cabin Medium"/>
                <a:ea typeface="Cabin Medium"/>
                <a:cs typeface="Cabin Medium"/>
                <a:sym typeface="Cabin Medium"/>
              </a:rPr>
              <a:t>CNNs excel at identifying intricate spatial patterns in crop images, from leaf discoloration to pest infestations.</a:t>
            </a:r>
            <a:endParaRPr sz="1300">
              <a:latin typeface="Cabin Medium"/>
              <a:ea typeface="Cabin Medium"/>
              <a:cs typeface="Cabin Medium"/>
              <a:sym typeface="Cabin Medium"/>
            </a:endParaRPr>
          </a:p>
        </p:txBody>
      </p:sp>
      <p:sp>
        <p:nvSpPr>
          <p:cNvPr id="711" name="Google Shape;711;p40"/>
          <p:cNvSpPr txBox="1"/>
          <p:nvPr>
            <p:ph idx="2" type="subTitle"/>
          </p:nvPr>
        </p:nvSpPr>
        <p:spPr>
          <a:xfrm>
            <a:off x="6079000" y="2613750"/>
            <a:ext cx="2589900" cy="11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>
                <a:solidFill>
                  <a:srgbClr val="4B4A4A"/>
                </a:solidFill>
                <a:latin typeface="Cabin Medium"/>
                <a:ea typeface="Cabin Medium"/>
                <a:cs typeface="Cabin Medium"/>
                <a:sym typeface="Cabin Medium"/>
              </a:rPr>
              <a:t>Queries are translated to English for processing, and responses are translated back into the user's language.</a:t>
            </a:r>
            <a:endParaRPr>
              <a:latin typeface="Cabin Medium"/>
              <a:ea typeface="Cabin Medium"/>
              <a:cs typeface="Cabin Medium"/>
              <a:sym typeface="Cabin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4B4A4A"/>
              </a:solidFill>
              <a:latin typeface="Cabin Medium"/>
              <a:ea typeface="Cabin Medium"/>
              <a:cs typeface="Cabin Medium"/>
              <a:sym typeface="Cabin Medium"/>
            </a:endParaRPr>
          </a:p>
        </p:txBody>
      </p:sp>
      <p:sp>
        <p:nvSpPr>
          <p:cNvPr id="712" name="Google Shape;712;p40"/>
          <p:cNvSpPr txBox="1"/>
          <p:nvPr>
            <p:ph idx="3" type="subTitle"/>
          </p:nvPr>
        </p:nvSpPr>
        <p:spPr>
          <a:xfrm>
            <a:off x="2973950" y="3824550"/>
            <a:ext cx="29514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Facilitates seamless interaction across numerous Indian regional languages.</a:t>
            </a:r>
            <a:endParaRPr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4B4A4A"/>
              </a:solidFill>
              <a:latin typeface="Cabin Medium"/>
              <a:ea typeface="Cabin Medium"/>
              <a:cs typeface="Cabin Medium"/>
              <a:sym typeface="Cabin Medium"/>
            </a:endParaRPr>
          </a:p>
        </p:txBody>
      </p:sp>
      <p:sp>
        <p:nvSpPr>
          <p:cNvPr id="713" name="Google Shape;713;p40"/>
          <p:cNvSpPr txBox="1"/>
          <p:nvPr>
            <p:ph idx="4" type="subTitle"/>
          </p:nvPr>
        </p:nvSpPr>
        <p:spPr>
          <a:xfrm>
            <a:off x="161525" y="2249675"/>
            <a:ext cx="2951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SzPts val="1850"/>
              <a:buNone/>
            </a:pPr>
            <a:r>
              <a:rPr lang="en" sz="175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rPr>
              <a:t>Language Selection</a:t>
            </a:r>
            <a:endParaRPr sz="1900">
              <a:solidFill>
                <a:schemeClr val="lt2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14" name="Google Shape;714;p40"/>
          <p:cNvSpPr txBox="1"/>
          <p:nvPr>
            <p:ph idx="5" type="subTitle"/>
          </p:nvPr>
        </p:nvSpPr>
        <p:spPr>
          <a:xfrm>
            <a:off x="6079000" y="2249675"/>
            <a:ext cx="26403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SzPts val="1850"/>
              <a:buNone/>
            </a:pPr>
            <a:r>
              <a:rPr b="0" lang="en" sz="1750">
                <a:solidFill>
                  <a:schemeClr val="lt2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Bidirectional Translation</a:t>
            </a:r>
            <a:endParaRPr b="0" sz="1750">
              <a:solidFill>
                <a:schemeClr val="lt2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715" name="Google Shape;715;p40"/>
          <p:cNvSpPr txBox="1"/>
          <p:nvPr>
            <p:ph idx="6" type="subTitle"/>
          </p:nvPr>
        </p:nvSpPr>
        <p:spPr>
          <a:xfrm>
            <a:off x="2937050" y="3483150"/>
            <a:ext cx="31068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</a:pPr>
            <a:r>
              <a:rPr b="0" lang="en" sz="1750">
                <a:solidFill>
                  <a:schemeClr val="lt2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Extensive regional support</a:t>
            </a:r>
            <a:endParaRPr b="0" sz="1750">
              <a:solidFill>
                <a:schemeClr val="lt2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cxnSp>
        <p:nvCxnSpPr>
          <p:cNvPr id="716" name="Google Shape;716;p40"/>
          <p:cNvCxnSpPr/>
          <p:nvPr/>
        </p:nvCxnSpPr>
        <p:spPr>
          <a:xfrm>
            <a:off x="-183737" y="1383900"/>
            <a:ext cx="951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7" name="Google Shape;717;p40"/>
          <p:cNvSpPr txBox="1"/>
          <p:nvPr/>
        </p:nvSpPr>
        <p:spPr>
          <a:xfrm>
            <a:off x="125450" y="1490650"/>
            <a:ext cx="84348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 sz="14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AgroBot's impressive multilingual functionality is powered by the Google Translate API, enabling real-time, accurate communication.</a:t>
            </a:r>
            <a:endParaRPr sz="1450">
              <a:solidFill>
                <a:schemeClr val="dk1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B4A4A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1"/>
          <p:cNvSpPr txBox="1"/>
          <p:nvPr>
            <p:ph type="title"/>
          </p:nvPr>
        </p:nvSpPr>
        <p:spPr>
          <a:xfrm>
            <a:off x="1915525" y="8112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3550"/>
              <a:buFont typeface="Arial"/>
              <a:buNone/>
            </a:pPr>
            <a:r>
              <a:rPr lang="en" sz="2150">
                <a:solidFill>
                  <a:srgbClr val="006747"/>
                </a:solidFill>
                <a:latin typeface="Cabin"/>
                <a:ea typeface="Cabin"/>
                <a:cs typeface="Cabin"/>
                <a:sym typeface="Cabin"/>
              </a:rPr>
              <a:t>User-Friendly Interface and Backend Logic</a:t>
            </a:r>
            <a:endParaRPr sz="2150"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723" name="Google Shape;723;p41"/>
          <p:cNvSpPr txBox="1"/>
          <p:nvPr>
            <p:ph idx="1" type="subTitle"/>
          </p:nvPr>
        </p:nvSpPr>
        <p:spPr>
          <a:xfrm>
            <a:off x="5241985" y="3202263"/>
            <a:ext cx="25056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CNN model for image classification and NLP model for text responses</a:t>
            </a:r>
            <a:endParaRPr/>
          </a:p>
        </p:txBody>
      </p:sp>
      <p:sp>
        <p:nvSpPr>
          <p:cNvPr id="724" name="Google Shape;724;p41"/>
          <p:cNvSpPr txBox="1"/>
          <p:nvPr>
            <p:ph idx="2" type="subTitle"/>
          </p:nvPr>
        </p:nvSpPr>
        <p:spPr>
          <a:xfrm>
            <a:off x="1119288" y="3202263"/>
            <a:ext cx="25056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Simple User Interface built using Streamlit</a:t>
            </a:r>
            <a:endParaRPr/>
          </a:p>
        </p:txBody>
      </p:sp>
      <p:sp>
        <p:nvSpPr>
          <p:cNvPr id="725" name="Google Shape;725;p41"/>
          <p:cNvSpPr txBox="1"/>
          <p:nvPr>
            <p:ph idx="3" type="subTitle"/>
          </p:nvPr>
        </p:nvSpPr>
        <p:spPr>
          <a:xfrm>
            <a:off x="720004" y="2605013"/>
            <a:ext cx="33042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600"/>
              <a:t>Front-end: Streamlit </a:t>
            </a:r>
            <a:endParaRPr sz="1600"/>
          </a:p>
        </p:txBody>
      </p:sp>
      <p:sp>
        <p:nvSpPr>
          <p:cNvPr id="726" name="Google Shape;726;p41"/>
          <p:cNvSpPr txBox="1"/>
          <p:nvPr>
            <p:ph idx="4" type="subTitle"/>
          </p:nvPr>
        </p:nvSpPr>
        <p:spPr>
          <a:xfrm>
            <a:off x="4132525" y="2605025"/>
            <a:ext cx="49149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600"/>
              <a:t>Back-end: ML models integration</a:t>
            </a:r>
            <a:endParaRPr sz="1600"/>
          </a:p>
        </p:txBody>
      </p:sp>
      <p:grpSp>
        <p:nvGrpSpPr>
          <p:cNvPr id="727" name="Google Shape;727;p41"/>
          <p:cNvGrpSpPr/>
          <p:nvPr/>
        </p:nvGrpSpPr>
        <p:grpSpPr>
          <a:xfrm>
            <a:off x="4067479" y="3973641"/>
            <a:ext cx="1009026" cy="1169667"/>
            <a:chOff x="2715175" y="2312475"/>
            <a:chExt cx="595050" cy="689825"/>
          </a:xfrm>
        </p:grpSpPr>
        <p:sp>
          <p:nvSpPr>
            <p:cNvPr id="728" name="Google Shape;728;p41"/>
            <p:cNvSpPr/>
            <p:nvPr/>
          </p:nvSpPr>
          <p:spPr>
            <a:xfrm>
              <a:off x="2715175" y="2312475"/>
              <a:ext cx="301775" cy="297975"/>
            </a:xfrm>
            <a:custGeom>
              <a:rect b="b" l="l" r="r" t="t"/>
              <a:pathLst>
                <a:path extrusionOk="0" h="11919" w="12071">
                  <a:moveTo>
                    <a:pt x="116" y="0"/>
                  </a:moveTo>
                  <a:lnTo>
                    <a:pt x="116" y="0"/>
                  </a:lnTo>
                  <a:cubicBezTo>
                    <a:pt x="116" y="0"/>
                    <a:pt x="0" y="6477"/>
                    <a:pt x="2623" y="9849"/>
                  </a:cubicBezTo>
                  <a:cubicBezTo>
                    <a:pt x="3463" y="10932"/>
                    <a:pt x="5455" y="11918"/>
                    <a:pt x="7145" y="11918"/>
                  </a:cubicBezTo>
                  <a:cubicBezTo>
                    <a:pt x="8128" y="11918"/>
                    <a:pt x="9009" y="11584"/>
                    <a:pt x="9501" y="10741"/>
                  </a:cubicBezTo>
                  <a:cubicBezTo>
                    <a:pt x="11767" y="9813"/>
                    <a:pt x="12070" y="6102"/>
                    <a:pt x="10322" y="3854"/>
                  </a:cubicBezTo>
                  <a:cubicBezTo>
                    <a:pt x="7699" y="482"/>
                    <a:pt x="117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41"/>
            <p:cNvSpPr/>
            <p:nvPr/>
          </p:nvSpPr>
          <p:spPr>
            <a:xfrm>
              <a:off x="3038550" y="2411525"/>
              <a:ext cx="271675" cy="209575"/>
            </a:xfrm>
            <a:custGeom>
              <a:rect b="b" l="l" r="r" t="t"/>
              <a:pathLst>
                <a:path extrusionOk="0" h="8383" w="10867">
                  <a:moveTo>
                    <a:pt x="7799" y="1"/>
                  </a:moveTo>
                  <a:cubicBezTo>
                    <a:pt x="5910" y="1"/>
                    <a:pt x="3591" y="271"/>
                    <a:pt x="2195" y="1409"/>
                  </a:cubicBezTo>
                  <a:cubicBezTo>
                    <a:pt x="420" y="2854"/>
                    <a:pt x="1" y="5807"/>
                    <a:pt x="1606" y="6940"/>
                  </a:cubicBezTo>
                  <a:cubicBezTo>
                    <a:pt x="1930" y="7978"/>
                    <a:pt x="3014" y="8382"/>
                    <a:pt x="4179" y="8382"/>
                  </a:cubicBezTo>
                  <a:cubicBezTo>
                    <a:pt x="5294" y="8382"/>
                    <a:pt x="6483" y="8012"/>
                    <a:pt x="7146" y="7475"/>
                  </a:cubicBezTo>
                  <a:cubicBezTo>
                    <a:pt x="9796" y="5307"/>
                    <a:pt x="10867" y="222"/>
                    <a:pt x="10867" y="222"/>
                  </a:cubicBezTo>
                  <a:cubicBezTo>
                    <a:pt x="10867" y="222"/>
                    <a:pt x="9509" y="1"/>
                    <a:pt x="7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41"/>
            <p:cNvSpPr/>
            <p:nvPr/>
          </p:nvSpPr>
          <p:spPr>
            <a:xfrm>
              <a:off x="3007775" y="2468150"/>
              <a:ext cx="217700" cy="427050"/>
            </a:xfrm>
            <a:custGeom>
              <a:rect b="b" l="l" r="r" t="t"/>
              <a:pathLst>
                <a:path extrusionOk="0" h="17082" w="8708">
                  <a:moveTo>
                    <a:pt x="8708" y="0"/>
                  </a:moveTo>
                  <a:cubicBezTo>
                    <a:pt x="447" y="2783"/>
                    <a:pt x="1" y="13828"/>
                    <a:pt x="134" y="16718"/>
                  </a:cubicBezTo>
                  <a:cubicBezTo>
                    <a:pt x="145" y="17018"/>
                    <a:pt x="305" y="17081"/>
                    <a:pt x="438" y="17081"/>
                  </a:cubicBezTo>
                  <a:cubicBezTo>
                    <a:pt x="534" y="17081"/>
                    <a:pt x="616" y="17048"/>
                    <a:pt x="616" y="17048"/>
                  </a:cubicBezTo>
                  <a:cubicBezTo>
                    <a:pt x="910" y="2856"/>
                    <a:pt x="8706" y="1"/>
                    <a:pt x="8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41"/>
            <p:cNvSpPr/>
            <p:nvPr/>
          </p:nvSpPr>
          <p:spPr>
            <a:xfrm>
              <a:off x="2808625" y="2448950"/>
              <a:ext cx="217475" cy="427050"/>
            </a:xfrm>
            <a:custGeom>
              <a:rect b="b" l="l" r="r" t="t"/>
              <a:pathLst>
                <a:path extrusionOk="0" h="17082" w="8699">
                  <a:moveTo>
                    <a:pt x="0" y="1"/>
                  </a:moveTo>
                  <a:cubicBezTo>
                    <a:pt x="1" y="1"/>
                    <a:pt x="7788" y="2866"/>
                    <a:pt x="8083" y="17049"/>
                  </a:cubicBezTo>
                  <a:cubicBezTo>
                    <a:pt x="8083" y="17049"/>
                    <a:pt x="8164" y="17082"/>
                    <a:pt x="8261" y="17082"/>
                  </a:cubicBezTo>
                  <a:cubicBezTo>
                    <a:pt x="8395" y="17082"/>
                    <a:pt x="8558" y="17019"/>
                    <a:pt x="8573" y="16719"/>
                  </a:cubicBezTo>
                  <a:cubicBezTo>
                    <a:pt x="8698" y="13837"/>
                    <a:pt x="8252" y="279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2871050" y="2862450"/>
              <a:ext cx="279925" cy="139850"/>
            </a:xfrm>
            <a:custGeom>
              <a:rect b="b" l="l" r="r" t="t"/>
              <a:pathLst>
                <a:path extrusionOk="0" h="5594" w="11197">
                  <a:moveTo>
                    <a:pt x="5603" y="0"/>
                  </a:moveTo>
                  <a:cubicBezTo>
                    <a:pt x="2508" y="0"/>
                    <a:pt x="1" y="2507"/>
                    <a:pt x="1" y="5594"/>
                  </a:cubicBezTo>
                  <a:lnTo>
                    <a:pt x="11197" y="5594"/>
                  </a:lnTo>
                  <a:cubicBezTo>
                    <a:pt x="11197" y="2507"/>
                    <a:pt x="8690" y="0"/>
                    <a:pt x="5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33" name="Google Shape;733;p41"/>
          <p:cNvCxnSpPr/>
          <p:nvPr/>
        </p:nvCxnSpPr>
        <p:spPr>
          <a:xfrm>
            <a:off x="-183737" y="1383900"/>
            <a:ext cx="951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4" name="Google Shape;734;p41"/>
          <p:cNvSpPr txBox="1"/>
          <p:nvPr/>
        </p:nvSpPr>
        <p:spPr>
          <a:xfrm>
            <a:off x="501800" y="1557075"/>
            <a:ext cx="8205900" cy="8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 sz="15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AgroBot prioritizes ease of use with an intuitive front-end, supported by a powerful backend that orchestrates all interactions and AI processes.</a:t>
            </a:r>
            <a:endParaRPr sz="1550">
              <a:solidFill>
                <a:schemeClr val="dk1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2"/>
          <p:cNvSpPr txBox="1"/>
          <p:nvPr>
            <p:ph type="title"/>
          </p:nvPr>
        </p:nvSpPr>
        <p:spPr>
          <a:xfrm>
            <a:off x="350225" y="1568125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accent1"/>
                </a:solidFill>
              </a:rPr>
              <a:t>User Interface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40" name="Google Shape;740;p42"/>
          <p:cNvSpPr txBox="1"/>
          <p:nvPr>
            <p:ph idx="1" type="subTitle"/>
          </p:nvPr>
        </p:nvSpPr>
        <p:spPr>
          <a:xfrm>
            <a:off x="350225" y="2369825"/>
            <a:ext cx="3233100" cy="8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/>
              <a:t>Appearance</a:t>
            </a:r>
            <a:r>
              <a:rPr lang="en" sz="1600"/>
              <a:t> of the chatbot on our devices</a:t>
            </a:r>
            <a:endParaRPr sz="1600"/>
          </a:p>
        </p:txBody>
      </p:sp>
      <p:sp>
        <p:nvSpPr>
          <p:cNvPr id="741" name="Google Shape;741;p42"/>
          <p:cNvSpPr/>
          <p:nvPr/>
        </p:nvSpPr>
        <p:spPr>
          <a:xfrm>
            <a:off x="5471492" y="874856"/>
            <a:ext cx="1664618" cy="3176204"/>
          </a:xfrm>
          <a:custGeom>
            <a:rect b="b" l="l" r="r" t="t"/>
            <a:pathLst>
              <a:path extrusionOk="0" h="161331" w="84552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2" name="Google Shape;742;p42"/>
          <p:cNvGrpSpPr/>
          <p:nvPr/>
        </p:nvGrpSpPr>
        <p:grpSpPr>
          <a:xfrm>
            <a:off x="3754300" y="138767"/>
            <a:ext cx="4429441" cy="4901304"/>
            <a:chOff x="5186401" y="494525"/>
            <a:chExt cx="1834973" cy="3724678"/>
          </a:xfrm>
        </p:grpSpPr>
        <p:sp>
          <p:nvSpPr>
            <p:cNvPr id="743" name="Google Shape;743;p42"/>
            <p:cNvSpPr/>
            <p:nvPr/>
          </p:nvSpPr>
          <p:spPr>
            <a:xfrm>
              <a:off x="5186401" y="494525"/>
              <a:ext cx="1834973" cy="3724678"/>
            </a:xfrm>
            <a:custGeom>
              <a:rect b="b" l="l" r="r" t="t"/>
              <a:pathLst>
                <a:path extrusionOk="0" h="189190" w="93205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5890455" y="3969678"/>
              <a:ext cx="458108" cy="154724"/>
            </a:xfrm>
            <a:custGeom>
              <a:rect b="b" l="l" r="r" t="t"/>
              <a:pathLst>
                <a:path extrusionOk="0" h="7859" w="23269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45" name="Google Shape;74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725" y="277425"/>
            <a:ext cx="4069375" cy="434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3"/>
          <p:cNvSpPr txBox="1"/>
          <p:nvPr>
            <p:ph type="title"/>
          </p:nvPr>
        </p:nvSpPr>
        <p:spPr>
          <a:xfrm>
            <a:off x="2387800" y="7549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300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rPr>
              <a:t>Key benefits of AgroBot</a:t>
            </a:r>
            <a:endParaRPr sz="2300">
              <a:solidFill>
                <a:schemeClr val="accen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51" name="Google Shape;751;p43"/>
          <p:cNvSpPr txBox="1"/>
          <p:nvPr>
            <p:ph idx="1" type="subTitle"/>
          </p:nvPr>
        </p:nvSpPr>
        <p:spPr>
          <a:xfrm>
            <a:off x="398475" y="2041800"/>
            <a:ext cx="4154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 sz="1250">
                <a:solidFill>
                  <a:srgbClr val="4B4A4A"/>
                </a:solidFill>
                <a:latin typeface="Cabin Medium"/>
                <a:ea typeface="Cabin Medium"/>
                <a:cs typeface="Cabin Medium"/>
                <a:sym typeface="Cabin Medium"/>
              </a:rPr>
              <a:t>Information is available in local languages, democratizing access to expert advice for all farmers.</a:t>
            </a:r>
            <a:endParaRPr sz="1250">
              <a:latin typeface="Cabin Medium"/>
              <a:ea typeface="Cabin Medium"/>
              <a:cs typeface="Cabin Medium"/>
              <a:sym typeface="Cabin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2" name="Google Shape;752;p43"/>
          <p:cNvSpPr txBox="1"/>
          <p:nvPr>
            <p:ph idx="2" type="subTitle"/>
          </p:nvPr>
        </p:nvSpPr>
        <p:spPr>
          <a:xfrm>
            <a:off x="5154025" y="2067625"/>
            <a:ext cx="28527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 sz="120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Rapid diagnosis of crop issues through image classification allows for quick, informed decisions</a:t>
            </a:r>
            <a:r>
              <a:rPr lang="en" sz="1200">
                <a:solidFill>
                  <a:srgbClr val="4B4A4A"/>
                </a:solidFill>
                <a:latin typeface="Geist"/>
                <a:ea typeface="Geist"/>
                <a:cs typeface="Geist"/>
                <a:sym typeface="Geist"/>
              </a:rPr>
              <a:t>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3" name="Google Shape;753;p43"/>
          <p:cNvSpPr txBox="1"/>
          <p:nvPr>
            <p:ph idx="3" type="subTitle"/>
          </p:nvPr>
        </p:nvSpPr>
        <p:spPr>
          <a:xfrm>
            <a:off x="454701" y="3421325"/>
            <a:ext cx="34491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 sz="12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Proactive advice and solutions contribute to better crop management and yield optimization.</a:t>
            </a:r>
            <a:endParaRPr sz="1250"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4" name="Google Shape;754;p43"/>
          <p:cNvSpPr txBox="1"/>
          <p:nvPr>
            <p:ph idx="4" type="subTitle"/>
          </p:nvPr>
        </p:nvSpPr>
        <p:spPr>
          <a:xfrm>
            <a:off x="5008549" y="3472975"/>
            <a:ext cx="29265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50"/>
              <a:buFont typeface="Geist"/>
              <a:buNone/>
            </a:pPr>
            <a:r>
              <a:rPr lang="en" sz="1250">
                <a:solidFill>
                  <a:srgbClr val="4B4A4A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Reduces the need for physical visits by experts, offering a scalable and economical solution.</a:t>
            </a:r>
            <a:endParaRPr sz="1250">
              <a:latin typeface="Cabin SemiBold"/>
              <a:ea typeface="Cabin SemiBold"/>
              <a:cs typeface="Cabin SemiBold"/>
              <a:sym typeface="Cabin SemiBol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5" name="Google Shape;755;p43"/>
          <p:cNvSpPr txBox="1"/>
          <p:nvPr>
            <p:ph idx="5" type="subTitle"/>
          </p:nvPr>
        </p:nvSpPr>
        <p:spPr>
          <a:xfrm>
            <a:off x="398476" y="1751475"/>
            <a:ext cx="2654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500">
                <a:solidFill>
                  <a:schemeClr val="lt2"/>
                </a:solidFill>
              </a:rPr>
              <a:t>Enhanced Accessibility</a:t>
            </a:r>
            <a:r>
              <a:rPr lang="en" sz="2300">
                <a:solidFill>
                  <a:schemeClr val="lt2"/>
                </a:solidFill>
              </a:rPr>
              <a:t> </a:t>
            </a:r>
            <a:endParaRPr sz="2300">
              <a:solidFill>
                <a:schemeClr val="lt2"/>
              </a:solidFill>
            </a:endParaRPr>
          </a:p>
        </p:txBody>
      </p:sp>
      <p:sp>
        <p:nvSpPr>
          <p:cNvPr id="756" name="Google Shape;756;p43"/>
          <p:cNvSpPr txBox="1"/>
          <p:nvPr>
            <p:ph idx="6" type="subTitle"/>
          </p:nvPr>
        </p:nvSpPr>
        <p:spPr>
          <a:xfrm>
            <a:off x="454701" y="3130425"/>
            <a:ext cx="2696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500">
                <a:solidFill>
                  <a:schemeClr val="lt2"/>
                </a:solidFill>
              </a:rPr>
              <a:t>Improved Crop Health</a:t>
            </a:r>
            <a:r>
              <a:rPr lang="en">
                <a:solidFill>
                  <a:schemeClr val="lt2"/>
                </a:solidFill>
              </a:rPr>
              <a:t> 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57" name="Google Shape;757;p43"/>
          <p:cNvSpPr txBox="1"/>
          <p:nvPr>
            <p:ph idx="7" type="subTitle"/>
          </p:nvPr>
        </p:nvSpPr>
        <p:spPr>
          <a:xfrm>
            <a:off x="4572000" y="1751475"/>
            <a:ext cx="3402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500">
                <a:solidFill>
                  <a:schemeClr val="lt2"/>
                </a:solidFill>
              </a:rPr>
              <a:t>Timely Problem Solving </a:t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758" name="Google Shape;758;p43"/>
          <p:cNvSpPr txBox="1"/>
          <p:nvPr>
            <p:ph idx="8" type="subTitle"/>
          </p:nvPr>
        </p:nvSpPr>
        <p:spPr>
          <a:xfrm>
            <a:off x="4969550" y="3189450"/>
            <a:ext cx="3004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500">
                <a:solidFill>
                  <a:schemeClr val="lt2"/>
                </a:solidFill>
              </a:rPr>
              <a:t>Cost Effective Support</a:t>
            </a:r>
            <a:r>
              <a:rPr lang="en"/>
              <a:t> </a:t>
            </a:r>
            <a:endParaRPr/>
          </a:p>
        </p:txBody>
      </p:sp>
      <p:cxnSp>
        <p:nvCxnSpPr>
          <p:cNvPr id="759" name="Google Shape;759;p43"/>
          <p:cNvCxnSpPr/>
          <p:nvPr/>
        </p:nvCxnSpPr>
        <p:spPr>
          <a:xfrm>
            <a:off x="-183737" y="1383900"/>
            <a:ext cx="951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il Management and Conservation by Slidesgo">
  <a:themeElements>
    <a:clrScheme name="Simple Light">
      <a:dk1>
        <a:srgbClr val="000000"/>
      </a:dk1>
      <a:lt1>
        <a:srgbClr val="F8F8F8"/>
      </a:lt1>
      <a:dk2>
        <a:srgbClr val="C2DDC8"/>
      </a:dk2>
      <a:lt2>
        <a:srgbClr val="7BBB91"/>
      </a:lt2>
      <a:accent1>
        <a:srgbClr val="22816F"/>
      </a:accent1>
      <a:accent2>
        <a:srgbClr val="69330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